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80" r:id="rId3"/>
    <p:sldId id="257" r:id="rId4"/>
    <p:sldId id="261" r:id="rId5"/>
    <p:sldId id="262" r:id="rId6"/>
    <p:sldId id="258" r:id="rId7"/>
    <p:sldId id="265" r:id="rId8"/>
    <p:sldId id="281" r:id="rId9"/>
    <p:sldId id="282" r:id="rId10"/>
    <p:sldId id="283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C189D0-D874-4236-A320-77DC3846FA74}">
          <p14:sldIdLst>
            <p14:sldId id="256"/>
            <p14:sldId id="280"/>
            <p14:sldId id="257"/>
            <p14:sldId id="261"/>
            <p14:sldId id="262"/>
            <p14:sldId id="258"/>
            <p14:sldId id="265"/>
            <p14:sldId id="281"/>
            <p14:sldId id="282"/>
            <p14:sldId id="283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7" autoAdjust="0"/>
    <p:restoredTop sz="96357" autoAdjust="0"/>
  </p:normalViewPr>
  <p:slideViewPr>
    <p:cSldViewPr snapToGrid="0" snapToObjects="1">
      <p:cViewPr varScale="1">
        <p:scale>
          <a:sx n="96" d="100"/>
          <a:sy n="96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i Boryung" userId="0f496f52590019a6" providerId="LiveId" clId="{E0AB536F-8274-4400-991B-C537142FF607}"/>
    <pc:docChg chg="undo redo custSel addSld delSld modSld sldOrd addSection delSection modSection">
      <pc:chgData name="Choi Boryung" userId="0f496f52590019a6" providerId="LiveId" clId="{E0AB536F-8274-4400-991B-C537142FF607}" dt="2023-02-13T20:55:09.592" v="11015" actId="20577"/>
      <pc:docMkLst>
        <pc:docMk/>
      </pc:docMkLst>
      <pc:sldChg chg="addSp delSp modSp mod">
        <pc:chgData name="Choi Boryung" userId="0f496f52590019a6" providerId="LiveId" clId="{E0AB536F-8274-4400-991B-C537142FF607}" dt="2023-02-13T18:00:23.241" v="369" actId="732"/>
        <pc:sldMkLst>
          <pc:docMk/>
          <pc:sldMk cId="2744576243" sldId="256"/>
        </pc:sldMkLst>
        <pc:spChg chg="mod">
          <ac:chgData name="Choi Boryung" userId="0f496f52590019a6" providerId="LiveId" clId="{E0AB536F-8274-4400-991B-C537142FF607}" dt="2023-02-13T17:48:17.966" v="264" actId="1037"/>
          <ac:spMkLst>
            <pc:docMk/>
            <pc:sldMk cId="2744576243" sldId="256"/>
            <ac:spMk id="2" creationId="{939B52F1-932B-514F-8908-4CD5BB6F8FC9}"/>
          </ac:spMkLst>
        </pc:spChg>
        <pc:spChg chg="mod">
          <ac:chgData name="Choi Boryung" userId="0f496f52590019a6" providerId="LiveId" clId="{E0AB536F-8274-4400-991B-C537142FF607}" dt="2023-02-13T17:48:08.438" v="230" actId="1036"/>
          <ac:spMkLst>
            <pc:docMk/>
            <pc:sldMk cId="2744576243" sldId="256"/>
            <ac:spMk id="3" creationId="{E1198A50-A794-DC45-9BAF-3603742429DA}"/>
          </ac:spMkLst>
        </pc:spChg>
        <pc:spChg chg="add del mod">
          <ac:chgData name="Choi Boryung" userId="0f496f52590019a6" providerId="LiveId" clId="{E0AB536F-8274-4400-991B-C537142FF607}" dt="2023-02-13T17:47:16.193" v="218" actId="478"/>
          <ac:spMkLst>
            <pc:docMk/>
            <pc:sldMk cId="2744576243" sldId="256"/>
            <ac:spMk id="5" creationId="{4D0D542A-8CBF-B8FE-2EC1-FADB1245764A}"/>
          </ac:spMkLst>
        </pc:spChg>
        <pc:picChg chg="add del">
          <ac:chgData name="Choi Boryung" userId="0f496f52590019a6" providerId="LiveId" clId="{E0AB536F-8274-4400-991B-C537142FF607}" dt="2023-02-13T17:47:11.210" v="216" actId="478"/>
          <ac:picMkLst>
            <pc:docMk/>
            <pc:sldMk cId="2744576243" sldId="256"/>
            <ac:picMk id="4" creationId="{5F447329-7480-4757-B1E3-164AB594E905}"/>
          </ac:picMkLst>
        </pc:picChg>
        <pc:picChg chg="add del mod">
          <ac:chgData name="Choi Boryung" userId="0f496f52590019a6" providerId="LiveId" clId="{E0AB536F-8274-4400-991B-C537142FF607}" dt="2023-02-13T17:47:16.193" v="218" actId="478"/>
          <ac:picMkLst>
            <pc:docMk/>
            <pc:sldMk cId="2744576243" sldId="256"/>
            <ac:picMk id="6" creationId="{9EE58D22-81F2-A40B-D013-EDB340C673CD}"/>
          </ac:picMkLst>
        </pc:picChg>
        <pc:picChg chg="add mod modCrop">
          <ac:chgData name="Choi Boryung" userId="0f496f52590019a6" providerId="LiveId" clId="{E0AB536F-8274-4400-991B-C537142FF607}" dt="2023-02-13T18:00:05.044" v="367" actId="1037"/>
          <ac:picMkLst>
            <pc:docMk/>
            <pc:sldMk cId="2744576243" sldId="256"/>
            <ac:picMk id="8" creationId="{20EC536C-B679-7409-11F3-705814F3C2DC}"/>
          </ac:picMkLst>
        </pc:picChg>
        <pc:picChg chg="add mod modCrop">
          <ac:chgData name="Choi Boryung" userId="0f496f52590019a6" providerId="LiveId" clId="{E0AB536F-8274-4400-991B-C537142FF607}" dt="2023-02-13T18:00:23.241" v="369" actId="732"/>
          <ac:picMkLst>
            <pc:docMk/>
            <pc:sldMk cId="2744576243" sldId="256"/>
            <ac:picMk id="12" creationId="{4C7AF5DB-F74D-0BFC-B4D1-AD847520B7B1}"/>
          </ac:picMkLst>
        </pc:picChg>
        <pc:picChg chg="del">
          <ac:chgData name="Choi Boryung" userId="0f496f52590019a6" providerId="LiveId" clId="{E0AB536F-8274-4400-991B-C537142FF607}" dt="2023-02-13T17:43:19.956" v="201" actId="478"/>
          <ac:picMkLst>
            <pc:docMk/>
            <pc:sldMk cId="2744576243" sldId="256"/>
            <ac:picMk id="1026" creationId="{0921ED8F-5E53-1D4B-8E79-1BC159B763A9}"/>
          </ac:picMkLst>
        </pc:picChg>
        <pc:picChg chg="add mod">
          <ac:chgData name="Choi Boryung" userId="0f496f52590019a6" providerId="LiveId" clId="{E0AB536F-8274-4400-991B-C537142FF607}" dt="2023-02-13T17:59:57.087" v="358" actId="1036"/>
          <ac:picMkLst>
            <pc:docMk/>
            <pc:sldMk cId="2744576243" sldId="256"/>
            <ac:picMk id="1028" creationId="{A5901D4B-B418-DBE6-65EA-6FAE5B8616DD}"/>
          </ac:picMkLst>
        </pc:picChg>
      </pc:sldChg>
      <pc:sldChg chg="modSp mod ord">
        <pc:chgData name="Choi Boryung" userId="0f496f52590019a6" providerId="LiveId" clId="{E0AB536F-8274-4400-991B-C537142FF607}" dt="2023-02-13T18:26:23.964" v="2354" actId="1036"/>
        <pc:sldMkLst>
          <pc:docMk/>
          <pc:sldMk cId="1723182255" sldId="257"/>
        </pc:sldMkLst>
        <pc:spChg chg="mod">
          <ac:chgData name="Choi Boryung" userId="0f496f52590019a6" providerId="LiveId" clId="{E0AB536F-8274-4400-991B-C537142FF607}" dt="2023-02-13T18:15:05.986" v="2039" actId="20577"/>
          <ac:spMkLst>
            <pc:docMk/>
            <pc:sldMk cId="1723182255" sldId="257"/>
            <ac:spMk id="2" creationId="{50C21188-5728-534F-B037-770BBB64D564}"/>
          </ac:spMkLst>
        </pc:spChg>
        <pc:graphicFrameChg chg="mod">
          <ac:chgData name="Choi Boryung" userId="0f496f52590019a6" providerId="LiveId" clId="{E0AB536F-8274-4400-991B-C537142FF607}" dt="2023-02-13T18:26:23.964" v="2354" actId="1036"/>
          <ac:graphicFrameMkLst>
            <pc:docMk/>
            <pc:sldMk cId="1723182255" sldId="257"/>
            <ac:graphicFrameMk id="5" creationId="{441F2DA3-D854-65FF-546A-0A3256DE52E4}"/>
          </ac:graphicFrameMkLst>
        </pc:graphicFrameChg>
      </pc:sldChg>
      <pc:sldChg chg="modSp mod">
        <pc:chgData name="Choi Boryung" userId="0f496f52590019a6" providerId="LiveId" clId="{E0AB536F-8274-4400-991B-C537142FF607}" dt="2023-02-13T19:32:13.440" v="6083" actId="113"/>
        <pc:sldMkLst>
          <pc:docMk/>
          <pc:sldMk cId="1212969267" sldId="258"/>
        </pc:sldMkLst>
        <pc:spChg chg="mod">
          <ac:chgData name="Choi Boryung" userId="0f496f52590019a6" providerId="LiveId" clId="{E0AB536F-8274-4400-991B-C537142FF607}" dt="2023-02-13T19:24:39.986" v="5050" actId="20577"/>
          <ac:spMkLst>
            <pc:docMk/>
            <pc:sldMk cId="1212969267" sldId="258"/>
            <ac:spMk id="2" creationId="{F939A23A-0AE5-0647-ACAB-D22E24B95850}"/>
          </ac:spMkLst>
        </pc:spChg>
        <pc:graphicFrameChg chg="mod">
          <ac:chgData name="Choi Boryung" userId="0f496f52590019a6" providerId="LiveId" clId="{E0AB536F-8274-4400-991B-C537142FF607}" dt="2023-02-13T19:32:13.440" v="6083" actId="113"/>
          <ac:graphicFrameMkLst>
            <pc:docMk/>
            <pc:sldMk cId="1212969267" sldId="258"/>
            <ac:graphicFrameMk id="5" creationId="{54165D2A-620E-4FE6-B48D-FC92EEA25482}"/>
          </ac:graphicFrameMkLst>
        </pc:graphicFrameChg>
      </pc:sldChg>
      <pc:sldChg chg="addSp delSp modSp del mod ord">
        <pc:chgData name="Choi Boryung" userId="0f496f52590019a6" providerId="LiveId" clId="{E0AB536F-8274-4400-991B-C537142FF607}" dt="2023-02-13T19:20:21.491" v="5028" actId="2696"/>
        <pc:sldMkLst>
          <pc:docMk/>
          <pc:sldMk cId="4083856921" sldId="259"/>
        </pc:sldMkLst>
        <pc:spChg chg="mod">
          <ac:chgData name="Choi Boryung" userId="0f496f52590019a6" providerId="LiveId" clId="{E0AB536F-8274-4400-991B-C537142FF607}" dt="2023-02-13T19:09:10.229" v="4195" actId="20577"/>
          <ac:spMkLst>
            <pc:docMk/>
            <pc:sldMk cId="4083856921" sldId="259"/>
            <ac:spMk id="2" creationId="{81FFAE77-877A-A746-8775-7AEAB9DAE2BF}"/>
          </ac:spMkLst>
        </pc:spChg>
        <pc:spChg chg="add del mod">
          <ac:chgData name="Choi Boryung" userId="0f496f52590019a6" providerId="LiveId" clId="{E0AB536F-8274-4400-991B-C537142FF607}" dt="2023-02-13T19:06:42.163" v="4072" actId="478"/>
          <ac:spMkLst>
            <pc:docMk/>
            <pc:sldMk cId="4083856921" sldId="259"/>
            <ac:spMk id="3" creationId="{02003D14-3A20-4B67-A9D4-879FFE390470}"/>
          </ac:spMkLst>
        </pc:spChg>
        <pc:spChg chg="add del mod">
          <ac:chgData name="Choi Boryung" userId="0f496f52590019a6" providerId="LiveId" clId="{E0AB536F-8274-4400-991B-C537142FF607}" dt="2023-02-13T18:45:19.222" v="3501" actId="478"/>
          <ac:spMkLst>
            <pc:docMk/>
            <pc:sldMk cId="4083856921" sldId="259"/>
            <ac:spMk id="4" creationId="{A0E09BEC-37E1-A4B0-A694-888A861AA248}"/>
          </ac:spMkLst>
        </pc:spChg>
        <pc:spChg chg="add del mod">
          <ac:chgData name="Choi Boryung" userId="0f496f52590019a6" providerId="LiveId" clId="{E0AB536F-8274-4400-991B-C537142FF607}" dt="2023-02-13T19:06:45.938" v="4073" actId="478"/>
          <ac:spMkLst>
            <pc:docMk/>
            <pc:sldMk cId="4083856921" sldId="259"/>
            <ac:spMk id="5" creationId="{0AA53070-E292-2F2C-9C22-D096896C3EAC}"/>
          </ac:spMkLst>
        </pc:spChg>
        <pc:spChg chg="add del mod">
          <ac:chgData name="Choi Boryung" userId="0f496f52590019a6" providerId="LiveId" clId="{E0AB536F-8274-4400-991B-C537142FF607}" dt="2023-02-13T19:04:03.260" v="4032" actId="478"/>
          <ac:spMkLst>
            <pc:docMk/>
            <pc:sldMk cId="4083856921" sldId="259"/>
            <ac:spMk id="8" creationId="{7DF23954-6CE3-188F-6592-6CB8DD0091AD}"/>
          </ac:spMkLst>
        </pc:spChg>
        <pc:spChg chg="add del mod">
          <ac:chgData name="Choi Boryung" userId="0f496f52590019a6" providerId="LiveId" clId="{E0AB536F-8274-4400-991B-C537142FF607}" dt="2023-02-13T19:05:31.502" v="4048" actId="22"/>
          <ac:spMkLst>
            <pc:docMk/>
            <pc:sldMk cId="4083856921" sldId="259"/>
            <ac:spMk id="11" creationId="{0774F086-EE15-88EC-31EA-15A3D58651BD}"/>
          </ac:spMkLst>
        </pc:spChg>
        <pc:spChg chg="add mod">
          <ac:chgData name="Choi Boryung" userId="0f496f52590019a6" providerId="LiveId" clId="{E0AB536F-8274-4400-991B-C537142FF607}" dt="2023-02-13T19:08:37.908" v="4172" actId="1076"/>
          <ac:spMkLst>
            <pc:docMk/>
            <pc:sldMk cId="4083856921" sldId="259"/>
            <ac:spMk id="14" creationId="{89DB1686-9ADF-448B-5A60-267043AD6A7B}"/>
          </ac:spMkLst>
        </pc:spChg>
        <pc:spChg chg="add del mod">
          <ac:chgData name="Choi Boryung" userId="0f496f52590019a6" providerId="LiveId" clId="{E0AB536F-8274-4400-991B-C537142FF607}" dt="2023-02-13T19:07:11.513" v="4095"/>
          <ac:spMkLst>
            <pc:docMk/>
            <pc:sldMk cId="4083856921" sldId="259"/>
            <ac:spMk id="16" creationId="{AEE5FBAC-E647-46A1-7AF4-EB073AF78B08}"/>
          </ac:spMkLst>
        </pc:spChg>
        <pc:spChg chg="add del mod">
          <ac:chgData name="Choi Boryung" userId="0f496f52590019a6" providerId="LiveId" clId="{E0AB536F-8274-4400-991B-C537142FF607}" dt="2023-02-13T19:10:56.396" v="4259"/>
          <ac:spMkLst>
            <pc:docMk/>
            <pc:sldMk cId="4083856921" sldId="259"/>
            <ac:spMk id="18" creationId="{2C41FC23-DC8D-0A55-3F8D-37EE530D6C87}"/>
          </ac:spMkLst>
        </pc:spChg>
        <pc:spChg chg="add del mod">
          <ac:chgData name="Choi Boryung" userId="0f496f52590019a6" providerId="LiveId" clId="{E0AB536F-8274-4400-991B-C537142FF607}" dt="2023-02-13T19:07:39.436" v="4111"/>
          <ac:spMkLst>
            <pc:docMk/>
            <pc:sldMk cId="4083856921" sldId="259"/>
            <ac:spMk id="20" creationId="{E8923F9E-A109-5133-6257-87EF24BBD189}"/>
          </ac:spMkLst>
        </pc:spChg>
        <pc:spChg chg="add del mod">
          <ac:chgData name="Choi Boryung" userId="0f496f52590019a6" providerId="LiveId" clId="{E0AB536F-8274-4400-991B-C537142FF607}" dt="2023-02-13T19:07:39.437" v="4113"/>
          <ac:spMkLst>
            <pc:docMk/>
            <pc:sldMk cId="4083856921" sldId="259"/>
            <ac:spMk id="22" creationId="{5BE59CA8-978C-4826-6B14-2B1E72DC795B}"/>
          </ac:spMkLst>
        </pc:spChg>
        <pc:spChg chg="add del mod">
          <ac:chgData name="Choi Boryung" userId="0f496f52590019a6" providerId="LiveId" clId="{E0AB536F-8274-4400-991B-C537142FF607}" dt="2023-02-13T19:06:32.158" v="4068" actId="478"/>
          <ac:spMkLst>
            <pc:docMk/>
            <pc:sldMk cId="4083856921" sldId="259"/>
            <ac:spMk id="24" creationId="{E45C585D-1683-7292-9762-91BC7B87FFD8}"/>
          </ac:spMkLst>
        </pc:spChg>
        <pc:spChg chg="add del mod">
          <ac:chgData name="Choi Boryung" userId="0f496f52590019a6" providerId="LiveId" clId="{E0AB536F-8274-4400-991B-C537142FF607}" dt="2023-02-13T19:15:01.334" v="4489"/>
          <ac:spMkLst>
            <pc:docMk/>
            <pc:sldMk cId="4083856921" sldId="259"/>
            <ac:spMk id="26" creationId="{4472637E-32CA-FAB4-F055-BEC926930934}"/>
          </ac:spMkLst>
        </pc:spChg>
        <pc:graphicFrameChg chg="add del mod modGraphic">
          <ac:chgData name="Choi Boryung" userId="0f496f52590019a6" providerId="LiveId" clId="{E0AB536F-8274-4400-991B-C537142FF607}" dt="2023-02-13T19:06:27.333" v="4067" actId="478"/>
          <ac:graphicFrameMkLst>
            <pc:docMk/>
            <pc:sldMk cId="4083856921" sldId="259"/>
            <ac:graphicFrameMk id="6" creationId="{95957754-AD21-D18D-DBF9-6B89F458A3DE}"/>
          </ac:graphicFrameMkLst>
        </pc:graphicFrameChg>
      </pc:sldChg>
      <pc:sldChg chg="del">
        <pc:chgData name="Choi Boryung" userId="0f496f52590019a6" providerId="LiveId" clId="{E0AB536F-8274-4400-991B-C537142FF607}" dt="2023-02-13T18:31:57.813" v="2355" actId="2696"/>
        <pc:sldMkLst>
          <pc:docMk/>
          <pc:sldMk cId="1518102173" sldId="260"/>
        </pc:sldMkLst>
      </pc:sldChg>
      <pc:sldChg chg="addSp modSp mod ord modNotesTx">
        <pc:chgData name="Choi Boryung" userId="0f496f52590019a6" providerId="LiveId" clId="{E0AB536F-8274-4400-991B-C537142FF607}" dt="2023-02-13T19:20:28.930" v="5031" actId="255"/>
        <pc:sldMkLst>
          <pc:docMk/>
          <pc:sldMk cId="921194458" sldId="261"/>
        </pc:sldMkLst>
        <pc:spChg chg="mod">
          <ac:chgData name="Choi Boryung" userId="0f496f52590019a6" providerId="LiveId" clId="{E0AB536F-8274-4400-991B-C537142FF607}" dt="2023-02-13T19:16:03.295" v="4507" actId="20577"/>
          <ac:spMkLst>
            <pc:docMk/>
            <pc:sldMk cId="921194458" sldId="261"/>
            <ac:spMk id="2" creationId="{E8C99F05-51D0-9F48-8091-1D7FCED07A2D}"/>
          </ac:spMkLst>
        </pc:spChg>
        <pc:spChg chg="add mod">
          <ac:chgData name="Choi Boryung" userId="0f496f52590019a6" providerId="LiveId" clId="{E0AB536F-8274-4400-991B-C537142FF607}" dt="2023-02-13T19:16:26.872" v="4517" actId="1035"/>
          <ac:spMkLst>
            <pc:docMk/>
            <pc:sldMk cId="921194458" sldId="261"/>
            <ac:spMk id="4" creationId="{CBAB5679-1E6F-5CA3-95D3-C4ECD41C4D9D}"/>
          </ac:spMkLst>
        </pc:spChg>
        <pc:graphicFrameChg chg="mod modGraphic">
          <ac:chgData name="Choi Boryung" userId="0f496f52590019a6" providerId="LiveId" clId="{E0AB536F-8274-4400-991B-C537142FF607}" dt="2023-02-13T19:20:28.930" v="5031" actId="255"/>
          <ac:graphicFrameMkLst>
            <pc:docMk/>
            <pc:sldMk cId="921194458" sldId="261"/>
            <ac:graphicFrameMk id="5" creationId="{01CBDE98-17DF-3F0E-0754-48F4ED0AB9E8}"/>
          </ac:graphicFrameMkLst>
        </pc:graphicFrameChg>
      </pc:sldChg>
      <pc:sldChg chg="addSp modSp mod ord">
        <pc:chgData name="Choi Boryung" userId="0f496f52590019a6" providerId="LiveId" clId="{E0AB536F-8274-4400-991B-C537142FF607}" dt="2023-02-13T19:20:03.847" v="5027"/>
        <pc:sldMkLst>
          <pc:docMk/>
          <pc:sldMk cId="4105887463" sldId="262"/>
        </pc:sldMkLst>
        <pc:spChg chg="mod">
          <ac:chgData name="Choi Boryung" userId="0f496f52590019a6" providerId="LiveId" clId="{E0AB536F-8274-4400-991B-C537142FF607}" dt="2023-02-13T19:16:54.329" v="4521" actId="20577"/>
          <ac:spMkLst>
            <pc:docMk/>
            <pc:sldMk cId="4105887463" sldId="262"/>
            <ac:spMk id="2" creationId="{7148C956-83B3-884B-B8FC-EB42DB9540C2}"/>
          </ac:spMkLst>
        </pc:spChg>
        <pc:spChg chg="add mod">
          <ac:chgData name="Choi Boryung" userId="0f496f52590019a6" providerId="LiveId" clId="{E0AB536F-8274-4400-991B-C537142FF607}" dt="2023-02-13T19:16:56.600" v="4522"/>
          <ac:spMkLst>
            <pc:docMk/>
            <pc:sldMk cId="4105887463" sldId="262"/>
            <ac:spMk id="3" creationId="{D8D80636-F988-B9AF-E96C-79551D9D0EAF}"/>
          </ac:spMkLst>
        </pc:spChg>
        <pc:graphicFrameChg chg="mod">
          <ac:chgData name="Choi Boryung" userId="0f496f52590019a6" providerId="LiveId" clId="{E0AB536F-8274-4400-991B-C537142FF607}" dt="2023-02-13T19:20:03.847" v="5027"/>
          <ac:graphicFrameMkLst>
            <pc:docMk/>
            <pc:sldMk cId="4105887463" sldId="262"/>
            <ac:graphicFrameMk id="5" creationId="{8193E3B7-5434-4CCD-2281-CB5DF4371277}"/>
          </ac:graphicFrameMkLst>
        </pc:graphicFrameChg>
      </pc:sldChg>
      <pc:sldChg chg="modSp del mod ord">
        <pc:chgData name="Choi Boryung" userId="0f496f52590019a6" providerId="LiveId" clId="{E0AB536F-8274-4400-991B-C537142FF607}" dt="2023-02-13T20:43:44.394" v="9563" actId="2696"/>
        <pc:sldMkLst>
          <pc:docMk/>
          <pc:sldMk cId="1916881160" sldId="264"/>
        </pc:sldMkLst>
        <pc:graphicFrameChg chg="mod">
          <ac:chgData name="Choi Boryung" userId="0f496f52590019a6" providerId="LiveId" clId="{E0AB536F-8274-4400-991B-C537142FF607}" dt="2023-02-13T20:43:21.029" v="9562"/>
          <ac:graphicFrameMkLst>
            <pc:docMk/>
            <pc:sldMk cId="1916881160" sldId="264"/>
            <ac:graphicFrameMk id="13" creationId="{2FE7D0B6-594F-C721-2D3D-773CC3BA58C5}"/>
          </ac:graphicFrameMkLst>
        </pc:graphicFrameChg>
      </pc:sldChg>
      <pc:sldChg chg="addSp delSp modSp mod ord">
        <pc:chgData name="Choi Boryung" userId="0f496f52590019a6" providerId="LiveId" clId="{E0AB536F-8274-4400-991B-C537142FF607}" dt="2023-02-13T20:05:26.200" v="6899" actId="20577"/>
        <pc:sldMkLst>
          <pc:docMk/>
          <pc:sldMk cId="539072738" sldId="265"/>
        </pc:sldMkLst>
        <pc:spChg chg="mod">
          <ac:chgData name="Choi Boryung" userId="0f496f52590019a6" providerId="LiveId" clId="{E0AB536F-8274-4400-991B-C537142FF607}" dt="2023-02-13T19:34:50.488" v="6163" actId="20577"/>
          <ac:spMkLst>
            <pc:docMk/>
            <pc:sldMk cId="539072738" sldId="265"/>
            <ac:spMk id="2" creationId="{90FEA32B-DE7B-6E49-9111-2CBDF23C4101}"/>
          </ac:spMkLst>
        </pc:spChg>
        <pc:spChg chg="add del mod">
          <ac:chgData name="Choi Boryung" userId="0f496f52590019a6" providerId="LiveId" clId="{E0AB536F-8274-4400-991B-C537142FF607}" dt="2023-02-13T19:34:56.562" v="6165" actId="478"/>
          <ac:spMkLst>
            <pc:docMk/>
            <pc:sldMk cId="539072738" sldId="265"/>
            <ac:spMk id="4" creationId="{AB3A8F5A-F0C1-2BA1-7165-3F917F7294D6}"/>
          </ac:spMkLst>
        </pc:spChg>
        <pc:spChg chg="add mod">
          <ac:chgData name="Choi Boryung" userId="0f496f52590019a6" providerId="LiveId" clId="{E0AB536F-8274-4400-991B-C537142FF607}" dt="2023-02-13T20:04:56.606" v="6857" actId="1037"/>
          <ac:spMkLst>
            <pc:docMk/>
            <pc:sldMk cId="539072738" sldId="265"/>
            <ac:spMk id="8" creationId="{6AE50FCA-085D-3411-D275-063860A42486}"/>
          </ac:spMkLst>
        </pc:spChg>
        <pc:spChg chg="add mod">
          <ac:chgData name="Choi Boryung" userId="0f496f52590019a6" providerId="LiveId" clId="{E0AB536F-8274-4400-991B-C537142FF607}" dt="2023-02-13T20:04:53.191" v="6852" actId="1076"/>
          <ac:spMkLst>
            <pc:docMk/>
            <pc:sldMk cId="539072738" sldId="265"/>
            <ac:spMk id="14" creationId="{9DF540A4-A6BF-7826-6A5C-BB5DD3AF46F9}"/>
          </ac:spMkLst>
        </pc:spChg>
        <pc:spChg chg="add mod">
          <ac:chgData name="Choi Boryung" userId="0f496f52590019a6" providerId="LiveId" clId="{E0AB536F-8274-4400-991B-C537142FF607}" dt="2023-02-13T20:05:26.200" v="6899" actId="20577"/>
          <ac:spMkLst>
            <pc:docMk/>
            <pc:sldMk cId="539072738" sldId="265"/>
            <ac:spMk id="16" creationId="{63AE869C-EC82-F634-F988-5E44C23BAEDD}"/>
          </ac:spMkLst>
        </pc:spChg>
        <pc:graphicFrameChg chg="del">
          <ac:chgData name="Choi Boryung" userId="0f496f52590019a6" providerId="LiveId" clId="{E0AB536F-8274-4400-991B-C537142FF607}" dt="2023-02-13T19:34:53.758" v="6164" actId="478"/>
          <ac:graphicFrameMkLst>
            <pc:docMk/>
            <pc:sldMk cId="539072738" sldId="265"/>
            <ac:graphicFrameMk id="5" creationId="{1388FC52-142E-9DF2-20D4-E458682FC715}"/>
          </ac:graphicFrameMkLst>
        </pc:graphicFrameChg>
        <pc:picChg chg="add mod">
          <ac:chgData name="Choi Boryung" userId="0f496f52590019a6" providerId="LiveId" clId="{E0AB536F-8274-4400-991B-C537142FF607}" dt="2023-02-13T20:04:45.885" v="6843" actId="1076"/>
          <ac:picMkLst>
            <pc:docMk/>
            <pc:sldMk cId="539072738" sldId="265"/>
            <ac:picMk id="7" creationId="{189A62FD-D7CD-5215-1526-FD6EC7E05C4D}"/>
          </ac:picMkLst>
        </pc:picChg>
        <pc:picChg chg="add del">
          <ac:chgData name="Choi Boryung" userId="0f496f52590019a6" providerId="LiveId" clId="{E0AB536F-8274-4400-991B-C537142FF607}" dt="2023-02-13T19:37:38.678" v="6265" actId="22"/>
          <ac:picMkLst>
            <pc:docMk/>
            <pc:sldMk cId="539072738" sldId="265"/>
            <ac:picMk id="12" creationId="{30C2D614-77D9-AAF0-F526-F3766D7E71D9}"/>
          </ac:picMkLst>
        </pc:picChg>
      </pc:sldChg>
      <pc:sldChg chg="del">
        <pc:chgData name="Choi Boryung" userId="0f496f52590019a6" providerId="LiveId" clId="{E0AB536F-8274-4400-991B-C537142FF607}" dt="2023-02-13T20:07:08.409" v="6902" actId="2696"/>
        <pc:sldMkLst>
          <pc:docMk/>
          <pc:sldMk cId="406767133" sldId="266"/>
        </pc:sldMkLst>
      </pc:sldChg>
      <pc:sldChg chg="modSp del mod">
        <pc:chgData name="Choi Boryung" userId="0f496f52590019a6" providerId="LiveId" clId="{E0AB536F-8274-4400-991B-C537142FF607}" dt="2023-02-13T20:21:09.421" v="7892" actId="2696"/>
        <pc:sldMkLst>
          <pc:docMk/>
          <pc:sldMk cId="4080731955" sldId="267"/>
        </pc:sldMkLst>
        <pc:spChg chg="mod">
          <ac:chgData name="Choi Boryung" userId="0f496f52590019a6" providerId="LiveId" clId="{E0AB536F-8274-4400-991B-C537142FF607}" dt="2023-02-13T20:07:59.519" v="6916" actId="20577"/>
          <ac:spMkLst>
            <pc:docMk/>
            <pc:sldMk cId="4080731955" sldId="267"/>
            <ac:spMk id="2" creationId="{E54CB3FB-0850-AA4C-9D7A-C020AF64406F}"/>
          </ac:spMkLst>
        </pc:spChg>
        <pc:graphicFrameChg chg="mod">
          <ac:chgData name="Choi Boryung" userId="0f496f52590019a6" providerId="LiveId" clId="{E0AB536F-8274-4400-991B-C537142FF607}" dt="2023-02-13T20:13:03.270" v="7272"/>
          <ac:graphicFrameMkLst>
            <pc:docMk/>
            <pc:sldMk cId="4080731955" sldId="267"/>
            <ac:graphicFrameMk id="5" creationId="{3AB9B10A-A631-C032-25A3-206B8C6DC83C}"/>
          </ac:graphicFrameMkLst>
        </pc:graphicFrameChg>
      </pc:sldChg>
      <pc:sldChg chg="addSp delSp modSp del mod">
        <pc:chgData name="Choi Boryung" userId="0f496f52590019a6" providerId="LiveId" clId="{E0AB536F-8274-4400-991B-C537142FF607}" dt="2023-02-13T20:22:00.991" v="7937" actId="2696"/>
        <pc:sldMkLst>
          <pc:docMk/>
          <pc:sldMk cId="2263278644" sldId="269"/>
        </pc:sldMkLst>
        <pc:spChg chg="mod">
          <ac:chgData name="Choi Boryung" userId="0f496f52590019a6" providerId="LiveId" clId="{E0AB536F-8274-4400-991B-C537142FF607}" dt="2023-02-13T20:21:37.031" v="7930" actId="1076"/>
          <ac:spMkLst>
            <pc:docMk/>
            <pc:sldMk cId="2263278644" sldId="269"/>
            <ac:spMk id="2" creationId="{EC0D4E86-6114-5C4F-A70A-B65D9046C9AB}"/>
          </ac:spMkLst>
        </pc:spChg>
        <pc:spChg chg="del mod">
          <ac:chgData name="Choi Boryung" userId="0f496f52590019a6" providerId="LiveId" clId="{E0AB536F-8274-4400-991B-C537142FF607}" dt="2023-02-13T20:15:39.778" v="7411" actId="478"/>
          <ac:spMkLst>
            <pc:docMk/>
            <pc:sldMk cId="2263278644" sldId="269"/>
            <ac:spMk id="3" creationId="{2395378F-201B-EC45-A409-7096C6F79046}"/>
          </ac:spMkLst>
        </pc:spChg>
        <pc:spChg chg="add mod">
          <ac:chgData name="Choi Boryung" userId="0f496f52590019a6" providerId="LiveId" clId="{E0AB536F-8274-4400-991B-C537142FF607}" dt="2023-02-13T20:21:46.601" v="7934" actId="1036"/>
          <ac:spMkLst>
            <pc:docMk/>
            <pc:sldMk cId="2263278644" sldId="269"/>
            <ac:spMk id="5" creationId="{041C1EE4-8A09-BFC2-67C6-C562D3673D74}"/>
          </ac:spMkLst>
        </pc:spChg>
        <pc:spChg chg="add del mod">
          <ac:chgData name="Choi Boryung" userId="0f496f52590019a6" providerId="LiveId" clId="{E0AB536F-8274-4400-991B-C537142FF607}" dt="2023-02-13T20:15:44.060" v="7412" actId="478"/>
          <ac:spMkLst>
            <pc:docMk/>
            <pc:sldMk cId="2263278644" sldId="269"/>
            <ac:spMk id="7" creationId="{3E2F2FFB-230D-B511-466A-BD0D39BF6549}"/>
          </ac:spMkLst>
        </pc:spChg>
      </pc:sldChg>
      <pc:sldChg chg="del ord">
        <pc:chgData name="Choi Boryung" userId="0f496f52590019a6" providerId="LiveId" clId="{E0AB536F-8274-4400-991B-C537142FF607}" dt="2023-02-13T20:43:46.857" v="9564" actId="2696"/>
        <pc:sldMkLst>
          <pc:docMk/>
          <pc:sldMk cId="242026602" sldId="270"/>
        </pc:sldMkLst>
      </pc:sldChg>
      <pc:sldChg chg="del ord">
        <pc:chgData name="Choi Boryung" userId="0f496f52590019a6" providerId="LiveId" clId="{E0AB536F-8274-4400-991B-C537142FF607}" dt="2023-02-13T20:37:48.783" v="9071" actId="2696"/>
        <pc:sldMkLst>
          <pc:docMk/>
          <pc:sldMk cId="2853937849" sldId="271"/>
        </pc:sldMkLst>
      </pc:sldChg>
      <pc:sldChg chg="modSp del mod">
        <pc:chgData name="Choi Boryung" userId="0f496f52590019a6" providerId="LiveId" clId="{E0AB536F-8274-4400-991B-C537142FF607}" dt="2023-02-13T20:07:03.634" v="6901" actId="2696"/>
        <pc:sldMkLst>
          <pc:docMk/>
          <pc:sldMk cId="299284350" sldId="272"/>
        </pc:sldMkLst>
        <pc:spChg chg="mod">
          <ac:chgData name="Choi Boryung" userId="0f496f52590019a6" providerId="LiveId" clId="{E0AB536F-8274-4400-991B-C537142FF607}" dt="2023-02-13T19:32:40.634" v="6102" actId="20577"/>
          <ac:spMkLst>
            <pc:docMk/>
            <pc:sldMk cId="299284350" sldId="272"/>
            <ac:spMk id="2" creationId="{29DEEE35-A1FB-A140-A610-6FD379AEE129}"/>
          </ac:spMkLst>
        </pc:spChg>
      </pc:sldChg>
      <pc:sldChg chg="del">
        <pc:chgData name="Choi Boryung" userId="0f496f52590019a6" providerId="LiveId" clId="{E0AB536F-8274-4400-991B-C537142FF607}" dt="2023-02-13T20:37:51.476" v="9072" actId="2696"/>
        <pc:sldMkLst>
          <pc:docMk/>
          <pc:sldMk cId="2080437535" sldId="273"/>
        </pc:sldMkLst>
      </pc:sldChg>
      <pc:sldChg chg="del ord">
        <pc:chgData name="Choi Boryung" userId="0f496f52590019a6" providerId="LiveId" clId="{E0AB536F-8274-4400-991B-C537142FF607}" dt="2023-02-13T20:43:17.839" v="9561" actId="2696"/>
        <pc:sldMkLst>
          <pc:docMk/>
          <pc:sldMk cId="1428428718" sldId="276"/>
        </pc:sldMkLst>
      </pc:sldChg>
      <pc:sldChg chg="modSp mod">
        <pc:chgData name="Choi Boryung" userId="0f496f52590019a6" providerId="LiveId" clId="{E0AB536F-8274-4400-991B-C537142FF607}" dt="2023-02-13T20:55:09.592" v="11015" actId="20577"/>
        <pc:sldMkLst>
          <pc:docMk/>
          <pc:sldMk cId="3333008112" sldId="278"/>
        </pc:sldMkLst>
        <pc:spChg chg="mod">
          <ac:chgData name="Choi Boryung" userId="0f496f52590019a6" providerId="LiveId" clId="{E0AB536F-8274-4400-991B-C537142FF607}" dt="2023-02-13T20:55:03.607" v="11005" actId="20577"/>
          <ac:spMkLst>
            <pc:docMk/>
            <pc:sldMk cId="3333008112" sldId="278"/>
            <ac:spMk id="3" creationId="{0822F94A-B358-1141-BCA6-FDD7A520532D}"/>
          </ac:spMkLst>
        </pc:spChg>
        <pc:spChg chg="mod">
          <ac:chgData name="Choi Boryung" userId="0f496f52590019a6" providerId="LiveId" clId="{E0AB536F-8274-4400-991B-C537142FF607}" dt="2023-02-13T20:55:09.592" v="11015" actId="20577"/>
          <ac:spMkLst>
            <pc:docMk/>
            <pc:sldMk cId="3333008112" sldId="278"/>
            <ac:spMk id="4" creationId="{3FB2EA4A-4D08-C8D6-3C09-0DE7672D3472}"/>
          </ac:spMkLst>
        </pc:spChg>
      </pc:sldChg>
      <pc:sldChg chg="addSp delSp modSp mod">
        <pc:chgData name="Choi Boryung" userId="0f496f52590019a6" providerId="LiveId" clId="{E0AB536F-8274-4400-991B-C537142FF607}" dt="2023-02-13T20:52:00.984" v="10400" actId="20577"/>
        <pc:sldMkLst>
          <pc:docMk/>
          <pc:sldMk cId="325720642" sldId="279"/>
        </pc:sldMkLst>
        <pc:spChg chg="mod">
          <ac:chgData name="Choi Boryung" userId="0f496f52590019a6" providerId="LiveId" clId="{E0AB536F-8274-4400-991B-C537142FF607}" dt="2023-02-13T20:52:00.984" v="10400" actId="20577"/>
          <ac:spMkLst>
            <pc:docMk/>
            <pc:sldMk cId="325720642" sldId="279"/>
            <ac:spMk id="3" creationId="{63ED088D-8124-0B41-A595-01BFCE5B2FB7}"/>
          </ac:spMkLst>
        </pc:spChg>
        <pc:picChg chg="del">
          <ac:chgData name="Choi Boryung" userId="0f496f52590019a6" providerId="LiveId" clId="{E0AB536F-8274-4400-991B-C537142FF607}" dt="2023-02-13T20:43:49.659" v="9565" actId="478"/>
          <ac:picMkLst>
            <pc:docMk/>
            <pc:sldMk cId="325720642" sldId="279"/>
            <ac:picMk id="4" creationId="{76699B03-ADD6-B064-E006-B545E568016E}"/>
          </ac:picMkLst>
        </pc:picChg>
        <pc:picChg chg="add mod">
          <ac:chgData name="Choi Boryung" userId="0f496f52590019a6" providerId="LiveId" clId="{E0AB536F-8274-4400-991B-C537142FF607}" dt="2023-02-13T20:51:22.184" v="10297" actId="1035"/>
          <ac:picMkLst>
            <pc:docMk/>
            <pc:sldMk cId="325720642" sldId="279"/>
            <ac:picMk id="6" creationId="{91977FE1-0832-8C09-80C8-D26E2C52870A}"/>
          </ac:picMkLst>
        </pc:picChg>
      </pc:sldChg>
      <pc:sldChg chg="addSp modSp new mod">
        <pc:chgData name="Choi Boryung" userId="0f496f52590019a6" providerId="LiveId" clId="{E0AB536F-8274-4400-991B-C537142FF607}" dt="2023-02-13T18:26:16.424" v="2347" actId="1035"/>
        <pc:sldMkLst>
          <pc:docMk/>
          <pc:sldMk cId="1620327954" sldId="280"/>
        </pc:sldMkLst>
        <pc:spChg chg="mod">
          <ac:chgData name="Choi Boryung" userId="0f496f52590019a6" providerId="LiveId" clId="{E0AB536F-8274-4400-991B-C537142FF607}" dt="2023-02-13T18:12:14.226" v="1728" actId="20577"/>
          <ac:spMkLst>
            <pc:docMk/>
            <pc:sldMk cId="1620327954" sldId="280"/>
            <ac:spMk id="2" creationId="{48670247-0DA4-5D97-77CD-C6A758F31717}"/>
          </ac:spMkLst>
        </pc:spChg>
        <pc:spChg chg="mod">
          <ac:chgData name="Choi Boryung" userId="0f496f52590019a6" providerId="LiveId" clId="{E0AB536F-8274-4400-991B-C537142FF607}" dt="2023-02-13T18:05:12.685" v="1110" actId="20577"/>
          <ac:spMkLst>
            <pc:docMk/>
            <pc:sldMk cId="1620327954" sldId="280"/>
            <ac:spMk id="3" creationId="{AC0794E7-6184-DE4E-EEBC-17CE0569B83B}"/>
          </ac:spMkLst>
        </pc:spChg>
        <pc:spChg chg="add mod">
          <ac:chgData name="Choi Boryung" userId="0f496f52590019a6" providerId="LiveId" clId="{E0AB536F-8274-4400-991B-C537142FF607}" dt="2023-02-13T18:26:16.424" v="2347" actId="1035"/>
          <ac:spMkLst>
            <pc:docMk/>
            <pc:sldMk cId="1620327954" sldId="280"/>
            <ac:spMk id="5" creationId="{F16BF8B0-5A0D-4FBC-0C5F-42FA5D91026F}"/>
          </ac:spMkLst>
        </pc:spChg>
        <pc:graphicFrameChg chg="add mod modGraphic">
          <ac:chgData name="Choi Boryung" userId="0f496f52590019a6" providerId="LiveId" clId="{E0AB536F-8274-4400-991B-C537142FF607}" dt="2023-02-13T18:11:48.891" v="1682"/>
          <ac:graphicFrameMkLst>
            <pc:docMk/>
            <pc:sldMk cId="1620327954" sldId="280"/>
            <ac:graphicFrameMk id="4" creationId="{65DD6410-2CAE-776E-B748-E7BC99AB8723}"/>
          </ac:graphicFrameMkLst>
        </pc:graphicFrameChg>
      </pc:sldChg>
      <pc:sldChg chg="addSp delSp modSp add del mod setBg delDesignElem">
        <pc:chgData name="Choi Boryung" userId="0f496f52590019a6" providerId="LiveId" clId="{E0AB536F-8274-4400-991B-C537142FF607}" dt="2023-02-13T19:38:03.237" v="6310"/>
        <pc:sldMkLst>
          <pc:docMk/>
          <pc:sldMk cId="15097066" sldId="281"/>
        </pc:sldMkLst>
        <pc:spChg chg="mod">
          <ac:chgData name="Choi Boryung" userId="0f496f52590019a6" providerId="LiveId" clId="{E0AB536F-8274-4400-991B-C537142FF607}" dt="2023-02-13T19:38:02.868" v="6309" actId="20577"/>
          <ac:spMkLst>
            <pc:docMk/>
            <pc:sldMk cId="15097066" sldId="281"/>
            <ac:spMk id="2" creationId="{90FEA32B-DE7B-6E49-9111-2CBDF23C4101}"/>
          </ac:spMkLst>
        </pc:spChg>
        <pc:spChg chg="mod">
          <ac:chgData name="Choi Boryung" userId="0f496f52590019a6" providerId="LiveId" clId="{E0AB536F-8274-4400-991B-C537142FF607}" dt="2023-02-13T19:37:58.491" v="6304" actId="6549"/>
          <ac:spMkLst>
            <pc:docMk/>
            <pc:sldMk cId="15097066" sldId="281"/>
            <ac:spMk id="8" creationId="{6AE50FCA-085D-3411-D275-063860A42486}"/>
          </ac:spMkLst>
        </pc:spChg>
        <pc:spChg chg="add del">
          <ac:chgData name="Choi Boryung" userId="0f496f52590019a6" providerId="LiveId" clId="{E0AB536F-8274-4400-991B-C537142FF607}" dt="2023-02-13T19:38:03.237" v="6310"/>
          <ac:spMkLst>
            <pc:docMk/>
            <pc:sldMk cId="15097066" sldId="281"/>
            <ac:spMk id="9" creationId="{EEE96A74-B62B-4642-AB22-7776A5F48CE7}"/>
          </ac:spMkLst>
        </pc:spChg>
        <pc:picChg chg="add del">
          <ac:chgData name="Choi Boryung" userId="0f496f52590019a6" providerId="LiveId" clId="{E0AB536F-8274-4400-991B-C537142FF607}" dt="2023-02-13T19:37:58.834" v="6305" actId="478"/>
          <ac:picMkLst>
            <pc:docMk/>
            <pc:sldMk cId="15097066" sldId="281"/>
            <ac:picMk id="7" creationId="{189A62FD-D7CD-5215-1526-FD6EC7E05C4D}"/>
          </ac:picMkLst>
        </pc:picChg>
        <pc:cxnChg chg="add del">
          <ac:chgData name="Choi Boryung" userId="0f496f52590019a6" providerId="LiveId" clId="{E0AB536F-8274-4400-991B-C537142FF607}" dt="2023-02-13T19:38:03.237" v="6310"/>
          <ac:cxnSpMkLst>
            <pc:docMk/>
            <pc:sldMk cId="15097066" sldId="281"/>
            <ac:cxnSpMk id="11" creationId="{9B4757C4-228A-47E5-94C8-058312AB27F8}"/>
          </ac:cxnSpMkLst>
        </pc:cxnChg>
      </pc:sldChg>
      <pc:sldChg chg="add setBg">
        <pc:chgData name="Choi Boryung" userId="0f496f52590019a6" providerId="LiveId" clId="{E0AB536F-8274-4400-991B-C537142FF607}" dt="2023-02-13T20:21:52.695" v="7935"/>
        <pc:sldMkLst>
          <pc:docMk/>
          <pc:sldMk cId="219931446" sldId="281"/>
        </pc:sldMkLst>
      </pc:sldChg>
      <pc:sldChg chg="delSp add del setBg delDesignElem">
        <pc:chgData name="Choi Boryung" userId="0f496f52590019a6" providerId="LiveId" clId="{E0AB536F-8274-4400-991B-C537142FF607}" dt="2023-02-13T19:38:36.926" v="6326" actId="47"/>
        <pc:sldMkLst>
          <pc:docMk/>
          <pc:sldMk cId="2436628696" sldId="281"/>
        </pc:sldMkLst>
        <pc:spChg chg="del">
          <ac:chgData name="Choi Boryung" userId="0f496f52590019a6" providerId="LiveId" clId="{E0AB536F-8274-4400-991B-C537142FF607}" dt="2023-02-13T19:38:27.656" v="6324"/>
          <ac:spMkLst>
            <pc:docMk/>
            <pc:sldMk cId="2436628696" sldId="281"/>
            <ac:spMk id="9" creationId="{EEE96A74-B62B-4642-AB22-7776A5F48CE7}"/>
          </ac:spMkLst>
        </pc:spChg>
        <pc:cxnChg chg="del">
          <ac:chgData name="Choi Boryung" userId="0f496f52590019a6" providerId="LiveId" clId="{E0AB536F-8274-4400-991B-C537142FF607}" dt="2023-02-13T19:38:27.656" v="6324"/>
          <ac:cxnSpMkLst>
            <pc:docMk/>
            <pc:sldMk cId="2436628696" sldId="281"/>
            <ac:cxnSpMk id="11" creationId="{9B4757C4-228A-47E5-94C8-058312AB27F8}"/>
          </ac:cxnSpMkLst>
        </pc:cxnChg>
      </pc:sldChg>
      <pc:sldChg chg="modSp add mod setBg">
        <pc:chgData name="Choi Boryung" userId="0f496f52590019a6" providerId="LiveId" clId="{E0AB536F-8274-4400-991B-C537142FF607}" dt="2023-02-13T20:37:34.916" v="9069" actId="113"/>
        <pc:sldMkLst>
          <pc:docMk/>
          <pc:sldMk cId="1130617977" sldId="282"/>
        </pc:sldMkLst>
        <pc:spChg chg="mod">
          <ac:chgData name="Choi Boryung" userId="0f496f52590019a6" providerId="LiveId" clId="{E0AB536F-8274-4400-991B-C537142FF607}" dt="2023-02-13T20:22:11.903" v="7971" actId="20577"/>
          <ac:spMkLst>
            <pc:docMk/>
            <pc:sldMk cId="1130617977" sldId="282"/>
            <ac:spMk id="2" creationId="{EC0D4E86-6114-5C4F-A70A-B65D9046C9AB}"/>
          </ac:spMkLst>
        </pc:spChg>
        <pc:spChg chg="mod">
          <ac:chgData name="Choi Boryung" userId="0f496f52590019a6" providerId="LiveId" clId="{E0AB536F-8274-4400-991B-C537142FF607}" dt="2023-02-13T20:37:34.916" v="9069" actId="113"/>
          <ac:spMkLst>
            <pc:docMk/>
            <pc:sldMk cId="1130617977" sldId="282"/>
            <ac:spMk id="5" creationId="{041C1EE4-8A09-BFC2-67C6-C562D3673D74}"/>
          </ac:spMkLst>
        </pc:spChg>
      </pc:sldChg>
      <pc:sldChg chg="addSp delSp modSp add del mod">
        <pc:chgData name="Choi Boryung" userId="0f496f52590019a6" providerId="LiveId" clId="{E0AB536F-8274-4400-991B-C537142FF607}" dt="2023-02-13T20:06:59.802" v="6900" actId="2696"/>
        <pc:sldMkLst>
          <pc:docMk/>
          <pc:sldMk cId="4166259333" sldId="282"/>
        </pc:sldMkLst>
        <pc:spChg chg="mod">
          <ac:chgData name="Choi Boryung" userId="0f496f52590019a6" providerId="LiveId" clId="{E0AB536F-8274-4400-991B-C537142FF607}" dt="2023-02-13T19:38:46.024" v="6365" actId="20577"/>
          <ac:spMkLst>
            <pc:docMk/>
            <pc:sldMk cId="4166259333" sldId="282"/>
            <ac:spMk id="2" creationId="{90FEA32B-DE7B-6E49-9111-2CBDF23C4101}"/>
          </ac:spMkLst>
        </pc:spChg>
        <pc:spChg chg="add mod">
          <ac:chgData name="Choi Boryung" userId="0f496f52590019a6" providerId="LiveId" clId="{E0AB536F-8274-4400-991B-C537142FF607}" dt="2023-02-13T20:04:35.170" v="6839" actId="21"/>
          <ac:spMkLst>
            <pc:docMk/>
            <pc:sldMk cId="4166259333" sldId="282"/>
            <ac:spMk id="3" creationId="{D279C7E2-A1C1-E876-65A2-584D063891A2}"/>
          </ac:spMkLst>
        </pc:spChg>
        <pc:spChg chg="del">
          <ac:chgData name="Choi Boryung" userId="0f496f52590019a6" providerId="LiveId" clId="{E0AB536F-8274-4400-991B-C537142FF607}" dt="2023-02-13T19:38:52.482" v="6367" actId="478"/>
          <ac:spMkLst>
            <pc:docMk/>
            <pc:sldMk cId="4166259333" sldId="282"/>
            <ac:spMk id="8" creationId="{6AE50FCA-085D-3411-D275-063860A42486}"/>
          </ac:spMkLst>
        </pc:spChg>
        <pc:picChg chg="del">
          <ac:chgData name="Choi Boryung" userId="0f496f52590019a6" providerId="LiveId" clId="{E0AB536F-8274-4400-991B-C537142FF607}" dt="2023-02-13T19:38:47.703" v="6366" actId="478"/>
          <ac:picMkLst>
            <pc:docMk/>
            <pc:sldMk cId="4166259333" sldId="282"/>
            <ac:picMk id="7" creationId="{189A62FD-D7CD-5215-1526-FD6EC7E05C4D}"/>
          </ac:picMkLst>
        </pc:picChg>
      </pc:sldChg>
      <pc:sldChg chg="addSp modSp add mod">
        <pc:chgData name="Choi Boryung" userId="0f496f52590019a6" providerId="LiveId" clId="{E0AB536F-8274-4400-991B-C537142FF607}" dt="2023-02-13T20:42:41.202" v="9560" actId="1035"/>
        <pc:sldMkLst>
          <pc:docMk/>
          <pc:sldMk cId="2662872253" sldId="283"/>
        </pc:sldMkLst>
        <pc:spChg chg="mod">
          <ac:chgData name="Choi Boryung" userId="0f496f52590019a6" providerId="LiveId" clId="{E0AB536F-8274-4400-991B-C537142FF607}" dt="2023-02-13T20:38:11.640" v="9133" actId="20577"/>
          <ac:spMkLst>
            <pc:docMk/>
            <pc:sldMk cId="2662872253" sldId="283"/>
            <ac:spMk id="2" creationId="{EC0D4E86-6114-5C4F-A70A-B65D9046C9AB}"/>
          </ac:spMkLst>
        </pc:spChg>
        <pc:spChg chg="mod">
          <ac:chgData name="Choi Boryung" userId="0f496f52590019a6" providerId="LiveId" clId="{E0AB536F-8274-4400-991B-C537142FF607}" dt="2023-02-13T20:42:21.454" v="9543" actId="20577"/>
          <ac:spMkLst>
            <pc:docMk/>
            <pc:sldMk cId="2662872253" sldId="283"/>
            <ac:spMk id="5" creationId="{041C1EE4-8A09-BFC2-67C6-C562D3673D74}"/>
          </ac:spMkLst>
        </pc:spChg>
        <pc:picChg chg="add mod">
          <ac:chgData name="Choi Boryung" userId="0f496f52590019a6" providerId="LiveId" clId="{E0AB536F-8274-4400-991B-C537142FF607}" dt="2023-02-13T20:42:41.202" v="9560" actId="1035"/>
          <ac:picMkLst>
            <pc:docMk/>
            <pc:sldMk cId="2662872253" sldId="283"/>
            <ac:picMk id="4" creationId="{22C307E8-D42E-6720-B792-64804EC7B9C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BB78C-C8D1-48DA-9EB7-CC076E87F3C1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90BE9-8D60-45DE-A732-D36C0FE3F43B}">
      <dgm:prSet phldrT="[Text]"/>
      <dgm:spPr/>
      <dgm:t>
        <a:bodyPr/>
        <a:lstStyle/>
        <a:p>
          <a:r>
            <a:rPr lang="en-US" dirty="0"/>
            <a:t>Greater potential to generate profits </a:t>
          </a:r>
        </a:p>
        <a:p>
          <a:r>
            <a:rPr lang="en-US" dirty="0">
              <a:sym typeface="Wingdings" panose="05000000000000000000" pitchFamily="2" charset="2"/>
            </a:rPr>
            <a:t> </a:t>
          </a:r>
          <a:r>
            <a:rPr lang="en-US" b="1" dirty="0">
              <a:sym typeface="Wingdings" panose="05000000000000000000" pitchFamily="2" charset="2"/>
            </a:rPr>
            <a:t>Higher</a:t>
          </a:r>
          <a:r>
            <a:rPr lang="en-US" dirty="0">
              <a:sym typeface="Wingdings" panose="05000000000000000000" pitchFamily="2" charset="2"/>
            </a:rPr>
            <a:t> returns to stronger incentives  </a:t>
          </a:r>
          <a:endParaRPr lang="en-US" dirty="0"/>
        </a:p>
      </dgm:t>
    </dgm:pt>
    <dgm:pt modelId="{0293561C-8819-43D2-9700-5551503B15AF}" type="parTrans" cxnId="{4AC20540-1A46-4452-98CC-166F6A1A6C83}">
      <dgm:prSet/>
      <dgm:spPr/>
      <dgm:t>
        <a:bodyPr/>
        <a:lstStyle/>
        <a:p>
          <a:endParaRPr lang="en-US"/>
        </a:p>
      </dgm:t>
    </dgm:pt>
    <dgm:pt modelId="{F7E0A15B-662E-42D1-8347-82B614800D21}" type="sibTrans" cxnId="{4AC20540-1A46-4452-98CC-166F6A1A6C83}">
      <dgm:prSet/>
      <dgm:spPr/>
      <dgm:t>
        <a:bodyPr/>
        <a:lstStyle/>
        <a:p>
          <a:endParaRPr lang="en-US"/>
        </a:p>
      </dgm:t>
    </dgm:pt>
    <dgm:pt modelId="{76949CC0-A55B-4F05-807D-3CCE8E221C9C}">
      <dgm:prSet phldrT="[Text]"/>
      <dgm:spPr/>
      <dgm:t>
        <a:bodyPr/>
        <a:lstStyle/>
        <a:p>
          <a:r>
            <a:rPr lang="en-US" dirty="0"/>
            <a:t>Greater skill at exploiting incentive systems </a:t>
          </a:r>
        </a:p>
        <a:p>
          <a:r>
            <a:rPr lang="en-US" dirty="0">
              <a:sym typeface="Wingdings" panose="05000000000000000000" pitchFamily="2" charset="2"/>
            </a:rPr>
            <a:t> </a:t>
          </a:r>
          <a:r>
            <a:rPr lang="en-US" b="1" dirty="0">
              <a:sym typeface="Wingdings" panose="05000000000000000000" pitchFamily="2" charset="2"/>
            </a:rPr>
            <a:t>Lower</a:t>
          </a:r>
          <a:r>
            <a:rPr lang="en-US" dirty="0">
              <a:sym typeface="Wingdings" panose="05000000000000000000" pitchFamily="2" charset="2"/>
            </a:rPr>
            <a:t> returns to stronger incentives</a:t>
          </a:r>
          <a:endParaRPr lang="en-US" dirty="0"/>
        </a:p>
      </dgm:t>
    </dgm:pt>
    <dgm:pt modelId="{38023EF8-9EAA-4140-8D51-BFC76E3FAFC7}" type="parTrans" cxnId="{A03EA191-76B6-42A7-B66A-ED5F5DEA707D}">
      <dgm:prSet/>
      <dgm:spPr/>
      <dgm:t>
        <a:bodyPr/>
        <a:lstStyle/>
        <a:p>
          <a:endParaRPr lang="en-US"/>
        </a:p>
      </dgm:t>
    </dgm:pt>
    <dgm:pt modelId="{F335D58E-C9ED-4078-A7E3-AECEEE609F9B}" type="sibTrans" cxnId="{A03EA191-76B6-42A7-B66A-ED5F5DEA707D}">
      <dgm:prSet/>
      <dgm:spPr/>
      <dgm:t>
        <a:bodyPr/>
        <a:lstStyle/>
        <a:p>
          <a:endParaRPr lang="en-US"/>
        </a:p>
      </dgm:t>
    </dgm:pt>
    <dgm:pt modelId="{764E36EA-03A7-4B2A-9811-8BF3A9F31FF3}" type="pres">
      <dgm:prSet presAssocID="{3DBBB78C-C8D1-48DA-9EB7-CC076E87F3C1}" presName="compositeShape" presStyleCnt="0">
        <dgm:presLayoutVars>
          <dgm:chMax val="2"/>
          <dgm:dir/>
          <dgm:resizeHandles val="exact"/>
        </dgm:presLayoutVars>
      </dgm:prSet>
      <dgm:spPr/>
    </dgm:pt>
    <dgm:pt modelId="{3C3C4D47-72D1-49DA-9F44-165E3426578E}" type="pres">
      <dgm:prSet presAssocID="{3DBBB78C-C8D1-48DA-9EB7-CC076E87F3C1}" presName="ribbon" presStyleLbl="node1" presStyleIdx="0" presStyleCnt="1" custLinFactNeighborX="-2945"/>
      <dgm:spPr/>
    </dgm:pt>
    <dgm:pt modelId="{C9BE56C7-E542-4E90-90EA-3C76542C1A04}" type="pres">
      <dgm:prSet presAssocID="{3DBBB78C-C8D1-48DA-9EB7-CC076E87F3C1}" presName="leftArrowText" presStyleLbl="node1" presStyleIdx="0" presStyleCnt="1" custLinFactNeighborX="-7520">
        <dgm:presLayoutVars>
          <dgm:chMax val="0"/>
          <dgm:bulletEnabled val="1"/>
        </dgm:presLayoutVars>
      </dgm:prSet>
      <dgm:spPr/>
    </dgm:pt>
    <dgm:pt modelId="{455EAD20-B10C-4A2E-A2CF-C3E1697AC315}" type="pres">
      <dgm:prSet presAssocID="{3DBBB78C-C8D1-48DA-9EB7-CC076E87F3C1}" presName="rightArrowText" presStyleLbl="node1" presStyleIdx="0" presStyleCnt="1" custLinFactNeighborX="-9150">
        <dgm:presLayoutVars>
          <dgm:chMax val="0"/>
          <dgm:bulletEnabled val="1"/>
        </dgm:presLayoutVars>
      </dgm:prSet>
      <dgm:spPr/>
    </dgm:pt>
  </dgm:ptLst>
  <dgm:cxnLst>
    <dgm:cxn modelId="{4AC20540-1A46-4452-98CC-166F6A1A6C83}" srcId="{3DBBB78C-C8D1-48DA-9EB7-CC076E87F3C1}" destId="{A3490BE9-8D60-45DE-A732-D36C0FE3F43B}" srcOrd="0" destOrd="0" parTransId="{0293561C-8819-43D2-9700-5551503B15AF}" sibTransId="{F7E0A15B-662E-42D1-8347-82B614800D21}"/>
    <dgm:cxn modelId="{8EA7606D-3F9E-4499-8334-9CAC615F4A0B}" type="presOf" srcId="{3DBBB78C-C8D1-48DA-9EB7-CC076E87F3C1}" destId="{764E36EA-03A7-4B2A-9811-8BF3A9F31FF3}" srcOrd="0" destOrd="0" presId="urn:microsoft.com/office/officeart/2005/8/layout/arrow6"/>
    <dgm:cxn modelId="{2359738B-EE0A-4F5A-AC90-5F220303FF05}" type="presOf" srcId="{76949CC0-A55B-4F05-807D-3CCE8E221C9C}" destId="{455EAD20-B10C-4A2E-A2CF-C3E1697AC315}" srcOrd="0" destOrd="0" presId="urn:microsoft.com/office/officeart/2005/8/layout/arrow6"/>
    <dgm:cxn modelId="{A03EA191-76B6-42A7-B66A-ED5F5DEA707D}" srcId="{3DBBB78C-C8D1-48DA-9EB7-CC076E87F3C1}" destId="{76949CC0-A55B-4F05-807D-3CCE8E221C9C}" srcOrd="1" destOrd="0" parTransId="{38023EF8-9EAA-4140-8D51-BFC76E3FAFC7}" sibTransId="{F335D58E-C9ED-4078-A7E3-AECEEE609F9B}"/>
    <dgm:cxn modelId="{F972A0BD-D08A-432D-8981-B3E1BADC1541}" type="presOf" srcId="{A3490BE9-8D60-45DE-A732-D36C0FE3F43B}" destId="{C9BE56C7-E542-4E90-90EA-3C76542C1A04}" srcOrd="0" destOrd="0" presId="urn:microsoft.com/office/officeart/2005/8/layout/arrow6"/>
    <dgm:cxn modelId="{F1EB0B47-CF14-49D3-B44E-978855F4A500}" type="presParOf" srcId="{764E36EA-03A7-4B2A-9811-8BF3A9F31FF3}" destId="{3C3C4D47-72D1-49DA-9F44-165E3426578E}" srcOrd="0" destOrd="0" presId="urn:microsoft.com/office/officeart/2005/8/layout/arrow6"/>
    <dgm:cxn modelId="{7B173E5A-001A-49B4-AF99-3FED05058103}" type="presParOf" srcId="{764E36EA-03A7-4B2A-9811-8BF3A9F31FF3}" destId="{C9BE56C7-E542-4E90-90EA-3C76542C1A04}" srcOrd="1" destOrd="0" presId="urn:microsoft.com/office/officeart/2005/8/layout/arrow6"/>
    <dgm:cxn modelId="{3C7D95C4-BA46-4695-8944-214907384DF1}" type="presParOf" srcId="{764E36EA-03A7-4B2A-9811-8BF3A9F31FF3}" destId="{455EAD20-B10C-4A2E-A2CF-C3E1697AC31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C655B-3866-4985-9956-4A19B327B1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26010-AD23-44D5-BDF4-4F49A6B493A7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b="0" dirty="0"/>
            <a:t>Greater</a:t>
          </a:r>
          <a:r>
            <a:rPr lang="en-US" b="0" baseline="0" dirty="0"/>
            <a:t> firm-specific human capital ~ 2% </a:t>
          </a:r>
          <a:r>
            <a:rPr lang="en-US" b="1" baseline="0" dirty="0"/>
            <a:t>reduction</a:t>
          </a:r>
          <a:r>
            <a:rPr lang="en-US" b="0" baseline="0" dirty="0"/>
            <a:t> in organization’s profits</a:t>
          </a:r>
          <a:endParaRPr lang="en-US" b="0" dirty="0"/>
        </a:p>
      </dgm:t>
    </dgm:pt>
    <dgm:pt modelId="{16EE55D2-C8EF-430C-8CFE-681DBEC445E8}" type="parTrans" cxnId="{6E7C7BA8-2C55-4E5A-8F5C-643B9BA5D781}">
      <dgm:prSet/>
      <dgm:spPr/>
      <dgm:t>
        <a:bodyPr/>
        <a:lstStyle/>
        <a:p>
          <a:endParaRPr lang="en-US"/>
        </a:p>
      </dgm:t>
    </dgm:pt>
    <dgm:pt modelId="{64B74C5E-25DC-462D-9937-1D21C38DBA7A}" type="sibTrans" cxnId="{6E7C7BA8-2C55-4E5A-8F5C-643B9BA5D781}">
      <dgm:prSet/>
      <dgm:spPr/>
      <dgm:t>
        <a:bodyPr/>
        <a:lstStyle/>
        <a:p>
          <a:endParaRPr lang="en-US"/>
        </a:p>
      </dgm:t>
    </dgm:pt>
    <dgm:pt modelId="{9430B97C-DE3C-49CA-9F46-32101A485B9E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b="0" dirty="0"/>
            <a:t>Managers with superior organizational knowledge are: </a:t>
          </a:r>
        </a:p>
        <a:p>
          <a:pPr algn="l">
            <a:lnSpc>
              <a:spcPct val="100000"/>
            </a:lnSpc>
          </a:pPr>
          <a:r>
            <a:rPr lang="en-US" b="0" dirty="0"/>
            <a:t>More productive and more likely to manipulate terms to increase incentive payouts</a:t>
          </a:r>
        </a:p>
      </dgm:t>
    </dgm:pt>
    <dgm:pt modelId="{8E768B60-1ABB-42E4-88DB-9E245FB59A9A}" type="parTrans" cxnId="{3C68E9B5-CD4E-48A7-847E-F0F917171D95}">
      <dgm:prSet/>
      <dgm:spPr/>
      <dgm:t>
        <a:bodyPr/>
        <a:lstStyle/>
        <a:p>
          <a:endParaRPr lang="en-US"/>
        </a:p>
      </dgm:t>
    </dgm:pt>
    <dgm:pt modelId="{ADA4A4C4-8801-4C64-9BB6-5DD83519D730}" type="sibTrans" cxnId="{3C68E9B5-CD4E-48A7-847E-F0F917171D95}">
      <dgm:prSet/>
      <dgm:spPr/>
      <dgm:t>
        <a:bodyPr/>
        <a:lstStyle/>
        <a:p>
          <a:endParaRPr lang="en-US"/>
        </a:p>
      </dgm:t>
    </dgm:pt>
    <dgm:pt modelId="{EBB0CE0A-F226-40D4-AE7A-B6723C73DF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% of profits lost due to incentive gaming increases </a:t>
          </a:r>
          <a:r>
            <a:rPr lang="en-US" b="1" dirty="0"/>
            <a:t>more rapidly </a:t>
          </a:r>
          <a:r>
            <a:rPr lang="en-US" b="0" dirty="0"/>
            <a:t>for managers with superior organizational knowledge (~</a:t>
          </a:r>
          <a:r>
            <a:rPr lang="en-US" b="1" dirty="0"/>
            <a:t>learning</a:t>
          </a:r>
          <a:r>
            <a:rPr lang="en-US" b="0" dirty="0"/>
            <a:t> ability)</a:t>
          </a:r>
        </a:p>
      </dgm:t>
    </dgm:pt>
    <dgm:pt modelId="{F22CE567-8B60-488E-AF91-4FAF4A45EA51}" type="parTrans" cxnId="{604BFEC9-C2BB-4D64-BFDB-4D23E57CFF2E}">
      <dgm:prSet/>
      <dgm:spPr/>
      <dgm:t>
        <a:bodyPr/>
        <a:lstStyle/>
        <a:p>
          <a:endParaRPr lang="en-US"/>
        </a:p>
      </dgm:t>
    </dgm:pt>
    <dgm:pt modelId="{C7BE764D-B0F9-45F7-A388-A3E72C96995D}" type="sibTrans" cxnId="{604BFEC9-C2BB-4D64-BFDB-4D23E57CFF2E}">
      <dgm:prSet/>
      <dgm:spPr/>
      <dgm:t>
        <a:bodyPr/>
        <a:lstStyle/>
        <a:p>
          <a:endParaRPr lang="en-US"/>
        </a:p>
      </dgm:t>
    </dgm:pt>
    <dgm:pt modelId="{6D15ECDE-01BA-47EA-8B31-B8E56491C9CF}" type="pres">
      <dgm:prSet presAssocID="{322C655B-3866-4985-9956-4A19B327B13A}" presName="root" presStyleCnt="0">
        <dgm:presLayoutVars>
          <dgm:dir/>
          <dgm:resizeHandles val="exact"/>
        </dgm:presLayoutVars>
      </dgm:prSet>
      <dgm:spPr/>
    </dgm:pt>
    <dgm:pt modelId="{0DDD02C8-638A-49E9-9411-D32F6D5DD8C7}" type="pres">
      <dgm:prSet presAssocID="{3C626010-AD23-44D5-BDF4-4F49A6B493A7}" presName="compNode" presStyleCnt="0"/>
      <dgm:spPr/>
    </dgm:pt>
    <dgm:pt modelId="{4B3239E1-7B4D-476D-8E93-AD1C984E96A4}" type="pres">
      <dgm:prSet presAssocID="{3C626010-AD23-44D5-BDF4-4F49A6B493A7}" presName="bgRect" presStyleLbl="bgShp" presStyleIdx="0" presStyleCnt="3"/>
      <dgm:spPr/>
    </dgm:pt>
    <dgm:pt modelId="{082C3956-BD6D-4E68-AF15-5A497AA01AA8}" type="pres">
      <dgm:prSet presAssocID="{3C626010-AD23-44D5-BDF4-4F49A6B493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30716C9-E23F-4278-95C9-C7AFDE1C3310}" type="pres">
      <dgm:prSet presAssocID="{3C626010-AD23-44D5-BDF4-4F49A6B493A7}" presName="spaceRect" presStyleCnt="0"/>
      <dgm:spPr/>
    </dgm:pt>
    <dgm:pt modelId="{0EB1BA92-DE6B-44CA-A42A-51BEAEFC3693}" type="pres">
      <dgm:prSet presAssocID="{3C626010-AD23-44D5-BDF4-4F49A6B493A7}" presName="parTx" presStyleLbl="revTx" presStyleIdx="0" presStyleCnt="3">
        <dgm:presLayoutVars>
          <dgm:chMax val="0"/>
          <dgm:chPref val="0"/>
        </dgm:presLayoutVars>
      </dgm:prSet>
      <dgm:spPr/>
    </dgm:pt>
    <dgm:pt modelId="{7EFD9F85-3DD6-469C-82DA-1AE9EF31295C}" type="pres">
      <dgm:prSet presAssocID="{64B74C5E-25DC-462D-9937-1D21C38DBA7A}" presName="sibTrans" presStyleCnt="0"/>
      <dgm:spPr/>
    </dgm:pt>
    <dgm:pt modelId="{CD1269A4-0688-4318-9A78-F3E468D220A1}" type="pres">
      <dgm:prSet presAssocID="{9430B97C-DE3C-49CA-9F46-32101A485B9E}" presName="compNode" presStyleCnt="0"/>
      <dgm:spPr/>
    </dgm:pt>
    <dgm:pt modelId="{98934C69-AC68-40BA-B698-642AC41E4C35}" type="pres">
      <dgm:prSet presAssocID="{9430B97C-DE3C-49CA-9F46-32101A485B9E}" presName="bgRect" presStyleLbl="bgShp" presStyleIdx="1" presStyleCnt="3"/>
      <dgm:spPr/>
    </dgm:pt>
    <dgm:pt modelId="{0EFB879B-1D9C-43F3-B66B-2E5DB4784D6A}" type="pres">
      <dgm:prSet presAssocID="{9430B97C-DE3C-49CA-9F46-32101A485B9E}" presName="iconRect" presStyleLbl="node1" presStyleIdx="1" presStyleCnt="3" custLinFactNeighborX="-3772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vil face with no fill"/>
        </a:ext>
      </dgm:extLst>
    </dgm:pt>
    <dgm:pt modelId="{680EF2F9-D39E-4A77-917F-C7EA1BD4EC0E}" type="pres">
      <dgm:prSet presAssocID="{9430B97C-DE3C-49CA-9F46-32101A485B9E}" presName="spaceRect" presStyleCnt="0"/>
      <dgm:spPr/>
    </dgm:pt>
    <dgm:pt modelId="{51DCA29D-A715-4677-9677-9246EF8AA7A6}" type="pres">
      <dgm:prSet presAssocID="{9430B97C-DE3C-49CA-9F46-32101A485B9E}" presName="parTx" presStyleLbl="revTx" presStyleIdx="1" presStyleCnt="3">
        <dgm:presLayoutVars>
          <dgm:chMax val="0"/>
          <dgm:chPref val="0"/>
        </dgm:presLayoutVars>
      </dgm:prSet>
      <dgm:spPr/>
    </dgm:pt>
    <dgm:pt modelId="{37B2A983-32CD-435C-82AA-03E5DB8C81E5}" type="pres">
      <dgm:prSet presAssocID="{ADA4A4C4-8801-4C64-9BB6-5DD83519D730}" presName="sibTrans" presStyleCnt="0"/>
      <dgm:spPr/>
    </dgm:pt>
    <dgm:pt modelId="{EA4DD09A-34AA-4B35-ABB1-BBAD981EA038}" type="pres">
      <dgm:prSet presAssocID="{EBB0CE0A-F226-40D4-AE7A-B6723C73DFD1}" presName="compNode" presStyleCnt="0"/>
      <dgm:spPr/>
    </dgm:pt>
    <dgm:pt modelId="{DB678546-E4D6-45D8-9F92-1C978AB95917}" type="pres">
      <dgm:prSet presAssocID="{EBB0CE0A-F226-40D4-AE7A-B6723C73DFD1}" presName="bgRect" presStyleLbl="bgShp" presStyleIdx="2" presStyleCnt="3"/>
      <dgm:spPr/>
    </dgm:pt>
    <dgm:pt modelId="{B1BC5D3D-39ED-483E-B2E1-EB8A6F0A37CC}" type="pres">
      <dgm:prSet presAssocID="{EBB0CE0A-F226-40D4-AE7A-B6723C73DFD1}" presName="iconRect" presStyleLbl="node1" presStyleIdx="2" presStyleCnt="3" custLinFactNeighborX="1886" custLinFactNeighborY="138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d"/>
        </a:ext>
      </dgm:extLst>
    </dgm:pt>
    <dgm:pt modelId="{130AE3D8-C809-4FE8-810F-4B930EA9D7CA}" type="pres">
      <dgm:prSet presAssocID="{EBB0CE0A-F226-40D4-AE7A-B6723C73DFD1}" presName="spaceRect" presStyleCnt="0"/>
      <dgm:spPr/>
    </dgm:pt>
    <dgm:pt modelId="{19B3A446-66F2-416D-B8B2-E0D462CA08CB}" type="pres">
      <dgm:prSet presAssocID="{EBB0CE0A-F226-40D4-AE7A-B6723C73DFD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445C05-C91B-4061-A1E1-55DB98CE915C}" type="presOf" srcId="{9430B97C-DE3C-49CA-9F46-32101A485B9E}" destId="{51DCA29D-A715-4677-9677-9246EF8AA7A6}" srcOrd="0" destOrd="0" presId="urn:microsoft.com/office/officeart/2018/2/layout/IconVerticalSolidList"/>
    <dgm:cxn modelId="{48374840-FAFB-46C9-B8D1-3774C74F0600}" type="presOf" srcId="{3C626010-AD23-44D5-BDF4-4F49A6B493A7}" destId="{0EB1BA92-DE6B-44CA-A42A-51BEAEFC3693}" srcOrd="0" destOrd="0" presId="urn:microsoft.com/office/officeart/2018/2/layout/IconVerticalSolidList"/>
    <dgm:cxn modelId="{E7A50257-8EEB-47B0-B89C-FE53A4E3B63A}" type="presOf" srcId="{322C655B-3866-4985-9956-4A19B327B13A}" destId="{6D15ECDE-01BA-47EA-8B31-B8E56491C9CF}" srcOrd="0" destOrd="0" presId="urn:microsoft.com/office/officeart/2018/2/layout/IconVerticalSolidList"/>
    <dgm:cxn modelId="{ABE5F1A2-2830-41BB-8CC9-313A87BD08D8}" type="presOf" srcId="{EBB0CE0A-F226-40D4-AE7A-B6723C73DFD1}" destId="{19B3A446-66F2-416D-B8B2-E0D462CA08CB}" srcOrd="0" destOrd="0" presId="urn:microsoft.com/office/officeart/2018/2/layout/IconVerticalSolidList"/>
    <dgm:cxn modelId="{6E7C7BA8-2C55-4E5A-8F5C-643B9BA5D781}" srcId="{322C655B-3866-4985-9956-4A19B327B13A}" destId="{3C626010-AD23-44D5-BDF4-4F49A6B493A7}" srcOrd="0" destOrd="0" parTransId="{16EE55D2-C8EF-430C-8CFE-681DBEC445E8}" sibTransId="{64B74C5E-25DC-462D-9937-1D21C38DBA7A}"/>
    <dgm:cxn modelId="{3C68E9B5-CD4E-48A7-847E-F0F917171D95}" srcId="{322C655B-3866-4985-9956-4A19B327B13A}" destId="{9430B97C-DE3C-49CA-9F46-32101A485B9E}" srcOrd="1" destOrd="0" parTransId="{8E768B60-1ABB-42E4-88DB-9E245FB59A9A}" sibTransId="{ADA4A4C4-8801-4C64-9BB6-5DD83519D730}"/>
    <dgm:cxn modelId="{604BFEC9-C2BB-4D64-BFDB-4D23E57CFF2E}" srcId="{322C655B-3866-4985-9956-4A19B327B13A}" destId="{EBB0CE0A-F226-40D4-AE7A-B6723C73DFD1}" srcOrd="2" destOrd="0" parTransId="{F22CE567-8B60-488E-AF91-4FAF4A45EA51}" sibTransId="{C7BE764D-B0F9-45F7-A388-A3E72C96995D}"/>
    <dgm:cxn modelId="{DADBE95F-90CA-43E5-A338-96AD4C41ECFA}" type="presParOf" srcId="{6D15ECDE-01BA-47EA-8B31-B8E56491C9CF}" destId="{0DDD02C8-638A-49E9-9411-D32F6D5DD8C7}" srcOrd="0" destOrd="0" presId="urn:microsoft.com/office/officeart/2018/2/layout/IconVerticalSolidList"/>
    <dgm:cxn modelId="{4E3F26FE-7B74-41AF-9EEC-18ED0B5C1C15}" type="presParOf" srcId="{0DDD02C8-638A-49E9-9411-D32F6D5DD8C7}" destId="{4B3239E1-7B4D-476D-8E93-AD1C984E96A4}" srcOrd="0" destOrd="0" presId="urn:microsoft.com/office/officeart/2018/2/layout/IconVerticalSolidList"/>
    <dgm:cxn modelId="{ACA4460A-6AA9-4993-BBC0-2D5BAEC64740}" type="presParOf" srcId="{0DDD02C8-638A-49E9-9411-D32F6D5DD8C7}" destId="{082C3956-BD6D-4E68-AF15-5A497AA01AA8}" srcOrd="1" destOrd="0" presId="urn:microsoft.com/office/officeart/2018/2/layout/IconVerticalSolidList"/>
    <dgm:cxn modelId="{E3A9C416-CE3D-48DB-8C7F-B343CAEB1351}" type="presParOf" srcId="{0DDD02C8-638A-49E9-9411-D32F6D5DD8C7}" destId="{B30716C9-E23F-4278-95C9-C7AFDE1C3310}" srcOrd="2" destOrd="0" presId="urn:microsoft.com/office/officeart/2018/2/layout/IconVerticalSolidList"/>
    <dgm:cxn modelId="{E7140CD8-BE18-4151-88F1-DAF3A4CCA490}" type="presParOf" srcId="{0DDD02C8-638A-49E9-9411-D32F6D5DD8C7}" destId="{0EB1BA92-DE6B-44CA-A42A-51BEAEFC3693}" srcOrd="3" destOrd="0" presId="urn:microsoft.com/office/officeart/2018/2/layout/IconVerticalSolidList"/>
    <dgm:cxn modelId="{6812AD37-0D4D-485B-9E80-DE06D6ECFC21}" type="presParOf" srcId="{6D15ECDE-01BA-47EA-8B31-B8E56491C9CF}" destId="{7EFD9F85-3DD6-469C-82DA-1AE9EF31295C}" srcOrd="1" destOrd="0" presId="urn:microsoft.com/office/officeart/2018/2/layout/IconVerticalSolidList"/>
    <dgm:cxn modelId="{650F5015-1FFA-4F2D-8693-657D3E3737E0}" type="presParOf" srcId="{6D15ECDE-01BA-47EA-8B31-B8E56491C9CF}" destId="{CD1269A4-0688-4318-9A78-F3E468D220A1}" srcOrd="2" destOrd="0" presId="urn:microsoft.com/office/officeart/2018/2/layout/IconVerticalSolidList"/>
    <dgm:cxn modelId="{FF3817D0-89A5-4994-8D7B-F66E8DA14B96}" type="presParOf" srcId="{CD1269A4-0688-4318-9A78-F3E468D220A1}" destId="{98934C69-AC68-40BA-B698-642AC41E4C35}" srcOrd="0" destOrd="0" presId="urn:microsoft.com/office/officeart/2018/2/layout/IconVerticalSolidList"/>
    <dgm:cxn modelId="{A0FBDC13-98B5-488C-859D-BEB76C4DDC8C}" type="presParOf" srcId="{CD1269A4-0688-4318-9A78-F3E468D220A1}" destId="{0EFB879B-1D9C-43F3-B66B-2E5DB4784D6A}" srcOrd="1" destOrd="0" presId="urn:microsoft.com/office/officeart/2018/2/layout/IconVerticalSolidList"/>
    <dgm:cxn modelId="{8936B385-A7A6-4E71-825D-4D4BAD143C4B}" type="presParOf" srcId="{CD1269A4-0688-4318-9A78-F3E468D220A1}" destId="{680EF2F9-D39E-4A77-917F-C7EA1BD4EC0E}" srcOrd="2" destOrd="0" presId="urn:microsoft.com/office/officeart/2018/2/layout/IconVerticalSolidList"/>
    <dgm:cxn modelId="{68BE7574-1610-499C-BC19-E3CEEBFBB936}" type="presParOf" srcId="{CD1269A4-0688-4318-9A78-F3E468D220A1}" destId="{51DCA29D-A715-4677-9677-9246EF8AA7A6}" srcOrd="3" destOrd="0" presId="urn:microsoft.com/office/officeart/2018/2/layout/IconVerticalSolidList"/>
    <dgm:cxn modelId="{DEA90031-64FE-4C56-B308-76CBFC69A426}" type="presParOf" srcId="{6D15ECDE-01BA-47EA-8B31-B8E56491C9CF}" destId="{37B2A983-32CD-435C-82AA-03E5DB8C81E5}" srcOrd="3" destOrd="0" presId="urn:microsoft.com/office/officeart/2018/2/layout/IconVerticalSolidList"/>
    <dgm:cxn modelId="{EE0CE155-1807-4797-BADF-65883769616D}" type="presParOf" srcId="{6D15ECDE-01BA-47EA-8B31-B8E56491C9CF}" destId="{EA4DD09A-34AA-4B35-ABB1-BBAD981EA038}" srcOrd="4" destOrd="0" presId="urn:microsoft.com/office/officeart/2018/2/layout/IconVerticalSolidList"/>
    <dgm:cxn modelId="{4989A8B0-7007-415D-A4ED-41733779C5E6}" type="presParOf" srcId="{EA4DD09A-34AA-4B35-ABB1-BBAD981EA038}" destId="{DB678546-E4D6-45D8-9F92-1C978AB95917}" srcOrd="0" destOrd="0" presId="urn:microsoft.com/office/officeart/2018/2/layout/IconVerticalSolidList"/>
    <dgm:cxn modelId="{E7F0A937-6769-4D9F-8F22-067BE1CD5783}" type="presParOf" srcId="{EA4DD09A-34AA-4B35-ABB1-BBAD981EA038}" destId="{B1BC5D3D-39ED-483E-B2E1-EB8A6F0A37CC}" srcOrd="1" destOrd="0" presId="urn:microsoft.com/office/officeart/2018/2/layout/IconVerticalSolidList"/>
    <dgm:cxn modelId="{093E84D3-1FB6-4430-BB55-1CC36DEBBFEE}" type="presParOf" srcId="{EA4DD09A-34AA-4B35-ABB1-BBAD981EA038}" destId="{130AE3D8-C809-4FE8-810F-4B930EA9D7CA}" srcOrd="2" destOrd="0" presId="urn:microsoft.com/office/officeart/2018/2/layout/IconVerticalSolidList"/>
    <dgm:cxn modelId="{63F250CC-FDD9-4D24-8DC4-1EF717159332}" type="presParOf" srcId="{EA4DD09A-34AA-4B35-ABB1-BBAD981EA038}" destId="{19B3A446-66F2-416D-B8B2-E0D462CA08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0B0F7-4C9E-4D58-B4A1-DA3AC0BD6895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DDB7B7-5272-40C5-8665-1F7989763A8B}">
      <dgm:prSet custT="1"/>
      <dgm:spPr/>
      <dgm:t>
        <a:bodyPr/>
        <a:lstStyle/>
        <a:p>
          <a:endParaRPr lang="en-US" sz="3600" dirty="0"/>
        </a:p>
      </dgm:t>
    </dgm:pt>
    <dgm:pt modelId="{E3417E69-F0E2-45DE-8694-910718B89AB8}" type="parTrans" cxnId="{935292F2-0556-4D61-8E95-172C5B1DEB3B}">
      <dgm:prSet/>
      <dgm:spPr/>
      <dgm:t>
        <a:bodyPr/>
        <a:lstStyle/>
        <a:p>
          <a:endParaRPr lang="en-US"/>
        </a:p>
      </dgm:t>
    </dgm:pt>
    <dgm:pt modelId="{24A1AF1B-9DCA-4853-8A83-6D044D36A974}" type="sibTrans" cxnId="{935292F2-0556-4D61-8E95-172C5B1DEB3B}">
      <dgm:prSet/>
      <dgm:spPr/>
      <dgm:t>
        <a:bodyPr/>
        <a:lstStyle/>
        <a:p>
          <a:endParaRPr lang="en-US"/>
        </a:p>
      </dgm:t>
    </dgm:pt>
    <dgm:pt modelId="{D14685EA-F94B-4F62-A743-7CBB9540EF82}">
      <dgm:prSet custT="1"/>
      <dgm:spPr/>
      <dgm:t>
        <a:bodyPr/>
        <a:lstStyle/>
        <a:p>
          <a:pPr algn="ctr">
            <a:buNone/>
          </a:pPr>
          <a:r>
            <a:rPr lang="en-US" sz="2200" b="1" dirty="0"/>
            <a:t>Hypothesis 1: </a:t>
          </a:r>
        </a:p>
        <a:p>
          <a:pPr algn="ctr">
            <a:buNone/>
          </a:pPr>
          <a:r>
            <a:rPr lang="en-US" sz="2200" b="1" dirty="0"/>
            <a:t>High FSHC will be associated with greater productivity.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200" dirty="0"/>
            <a:t>Firm-specific human capital should lead to higher productivity (Hatch &amp; Dyer, 2004).</a:t>
          </a:r>
        </a:p>
      </dgm:t>
    </dgm:pt>
    <dgm:pt modelId="{15F892A7-414C-43E0-A7D9-7D5491D70341}" type="parTrans" cxnId="{5394F193-9456-43E5-B16C-99D5C942C066}">
      <dgm:prSet/>
      <dgm:spPr/>
      <dgm:t>
        <a:bodyPr/>
        <a:lstStyle/>
        <a:p>
          <a:endParaRPr lang="en-US"/>
        </a:p>
      </dgm:t>
    </dgm:pt>
    <dgm:pt modelId="{01A48ADF-3A22-436D-8F2C-31A91B01F05E}" type="sibTrans" cxnId="{5394F193-9456-43E5-B16C-99D5C942C066}">
      <dgm:prSet/>
      <dgm:spPr/>
      <dgm:t>
        <a:bodyPr/>
        <a:lstStyle/>
        <a:p>
          <a:endParaRPr lang="en-US"/>
        </a:p>
      </dgm:t>
    </dgm:pt>
    <dgm:pt modelId="{C25F82D9-8E11-4F71-9737-0BED496FC307}">
      <dgm:prSet custT="1"/>
      <dgm:spPr/>
      <dgm:t>
        <a:bodyPr/>
        <a:lstStyle/>
        <a:p>
          <a:pPr algn="ctr"/>
          <a:r>
            <a:rPr lang="en-US" sz="1900" b="1" dirty="0"/>
            <a:t>Hypothesis 2: </a:t>
          </a:r>
        </a:p>
        <a:p>
          <a:pPr algn="ctr"/>
          <a:r>
            <a:rPr lang="en-US" sz="1900" b="1" dirty="0"/>
            <a:t>High FSHC will be associated with increased incentive gaming.</a:t>
          </a:r>
        </a:p>
        <a:p>
          <a:pPr algn="l">
            <a:buFont typeface="Arial" panose="020B0604020202020204" pitchFamily="34" charset="0"/>
            <a:buNone/>
          </a:pPr>
          <a:r>
            <a:rPr lang="en-US" sz="1900" dirty="0"/>
            <a:t>-Human agency </a:t>
          </a:r>
        </a:p>
        <a:p>
          <a:pPr algn="l">
            <a:buFont typeface="Arial" panose="020B0604020202020204" pitchFamily="34" charset="0"/>
            <a:buNone/>
          </a:pPr>
          <a:r>
            <a:rPr lang="en-US" sz="1900" dirty="0"/>
            <a:t>-Division of labor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900" dirty="0"/>
            <a:t>-Costs of monitoring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900" dirty="0"/>
            <a:t>-Knowledge, abilities, skills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900" dirty="0"/>
            <a:t>-Access to org. routines</a:t>
          </a:r>
        </a:p>
      </dgm:t>
    </dgm:pt>
    <dgm:pt modelId="{4EA44DEE-0C58-459B-8374-6276FDF2A98A}" type="parTrans" cxnId="{41D1EDA9-B9D8-46DC-9C85-CB9C198FFFB1}">
      <dgm:prSet/>
      <dgm:spPr/>
      <dgm:t>
        <a:bodyPr/>
        <a:lstStyle/>
        <a:p>
          <a:endParaRPr lang="en-US"/>
        </a:p>
      </dgm:t>
    </dgm:pt>
    <dgm:pt modelId="{75F33A33-FDA4-4683-A144-F9C1D5BC5E4C}" type="sibTrans" cxnId="{41D1EDA9-B9D8-46DC-9C85-CB9C198FFFB1}">
      <dgm:prSet/>
      <dgm:spPr/>
      <dgm:t>
        <a:bodyPr/>
        <a:lstStyle/>
        <a:p>
          <a:endParaRPr lang="en-US"/>
        </a:p>
      </dgm:t>
    </dgm:pt>
    <dgm:pt modelId="{3212A37D-2891-483E-A323-B0C568083B33}" type="pres">
      <dgm:prSet presAssocID="{A2B0B0F7-4C9E-4D58-B4A1-DA3AC0BD6895}" presName="Name0" presStyleCnt="0">
        <dgm:presLayoutVars>
          <dgm:dir/>
          <dgm:animLvl val="lvl"/>
          <dgm:resizeHandles val="exact"/>
        </dgm:presLayoutVars>
      </dgm:prSet>
      <dgm:spPr/>
    </dgm:pt>
    <dgm:pt modelId="{5855573D-5BA4-4B33-9C5B-599BFA1AD222}" type="pres">
      <dgm:prSet presAssocID="{BADDB7B7-5272-40C5-8665-1F7989763A8B}" presName="boxAndChildren" presStyleCnt="0"/>
      <dgm:spPr/>
    </dgm:pt>
    <dgm:pt modelId="{9F0170B9-0954-4168-8460-465FA2484025}" type="pres">
      <dgm:prSet presAssocID="{BADDB7B7-5272-40C5-8665-1F7989763A8B}" presName="parentTextBox" presStyleLbl="node1" presStyleIdx="0" presStyleCnt="1"/>
      <dgm:spPr/>
    </dgm:pt>
    <dgm:pt modelId="{0389B513-D535-4EE1-8DF9-6FCFD71A6187}" type="pres">
      <dgm:prSet presAssocID="{BADDB7B7-5272-40C5-8665-1F7989763A8B}" presName="entireBox" presStyleLbl="node1" presStyleIdx="0" presStyleCnt="1"/>
      <dgm:spPr/>
    </dgm:pt>
    <dgm:pt modelId="{85E174D2-7947-43DC-9DFB-735C4E95B4A0}" type="pres">
      <dgm:prSet presAssocID="{BADDB7B7-5272-40C5-8665-1F7989763A8B}" presName="descendantBox" presStyleCnt="0"/>
      <dgm:spPr/>
    </dgm:pt>
    <dgm:pt modelId="{08257F00-800B-4FAD-A596-CE32AE88B73D}" type="pres">
      <dgm:prSet presAssocID="{D14685EA-F94B-4F62-A743-7CBB9540EF82}" presName="childTextBox" presStyleLbl="fgAccFollowNode1" presStyleIdx="0" presStyleCnt="2" custScaleY="133147" custLinFactNeighborX="-2757" custLinFactNeighborY="-97638">
        <dgm:presLayoutVars>
          <dgm:bulletEnabled val="1"/>
        </dgm:presLayoutVars>
      </dgm:prSet>
      <dgm:spPr/>
    </dgm:pt>
    <dgm:pt modelId="{4C6D96DC-963C-44AC-9D0B-AA90ADDF3702}" type="pres">
      <dgm:prSet presAssocID="{C25F82D9-8E11-4F71-9737-0BED496FC307}" presName="childTextBox" presStyleLbl="fgAccFollowNode1" presStyleIdx="1" presStyleCnt="2" custScaleY="132620" custLinFactNeighborX="0" custLinFactNeighborY="-97638">
        <dgm:presLayoutVars>
          <dgm:bulletEnabled val="1"/>
        </dgm:presLayoutVars>
      </dgm:prSet>
      <dgm:spPr/>
    </dgm:pt>
  </dgm:ptLst>
  <dgm:cxnLst>
    <dgm:cxn modelId="{B6E39D54-AE5A-45FB-B972-F7686EB0FD61}" type="presOf" srcId="{C25F82D9-8E11-4F71-9737-0BED496FC307}" destId="{4C6D96DC-963C-44AC-9D0B-AA90ADDF3702}" srcOrd="0" destOrd="0" presId="urn:microsoft.com/office/officeart/2005/8/layout/process4"/>
    <dgm:cxn modelId="{5394F193-9456-43E5-B16C-99D5C942C066}" srcId="{BADDB7B7-5272-40C5-8665-1F7989763A8B}" destId="{D14685EA-F94B-4F62-A743-7CBB9540EF82}" srcOrd="0" destOrd="0" parTransId="{15F892A7-414C-43E0-A7D9-7D5491D70341}" sibTransId="{01A48ADF-3A22-436D-8F2C-31A91B01F05E}"/>
    <dgm:cxn modelId="{99BBCD96-9252-4BF7-95E1-B66C6228A103}" type="presOf" srcId="{BADDB7B7-5272-40C5-8665-1F7989763A8B}" destId="{0389B513-D535-4EE1-8DF9-6FCFD71A6187}" srcOrd="1" destOrd="0" presId="urn:microsoft.com/office/officeart/2005/8/layout/process4"/>
    <dgm:cxn modelId="{41D1EDA9-B9D8-46DC-9C85-CB9C198FFFB1}" srcId="{BADDB7B7-5272-40C5-8665-1F7989763A8B}" destId="{C25F82D9-8E11-4F71-9737-0BED496FC307}" srcOrd="1" destOrd="0" parTransId="{4EA44DEE-0C58-459B-8374-6276FDF2A98A}" sibTransId="{75F33A33-FDA4-4683-A144-F9C1D5BC5E4C}"/>
    <dgm:cxn modelId="{0AF6D5B3-0851-46B1-A09D-9C9E2E270724}" type="presOf" srcId="{BADDB7B7-5272-40C5-8665-1F7989763A8B}" destId="{9F0170B9-0954-4168-8460-465FA2484025}" srcOrd="0" destOrd="0" presId="urn:microsoft.com/office/officeart/2005/8/layout/process4"/>
    <dgm:cxn modelId="{B92FC9C2-35D8-4FEE-AD55-58DE80B7ACFB}" type="presOf" srcId="{A2B0B0F7-4C9E-4D58-B4A1-DA3AC0BD6895}" destId="{3212A37D-2891-483E-A323-B0C568083B33}" srcOrd="0" destOrd="0" presId="urn:microsoft.com/office/officeart/2005/8/layout/process4"/>
    <dgm:cxn modelId="{935292F2-0556-4D61-8E95-172C5B1DEB3B}" srcId="{A2B0B0F7-4C9E-4D58-B4A1-DA3AC0BD6895}" destId="{BADDB7B7-5272-40C5-8665-1F7989763A8B}" srcOrd="0" destOrd="0" parTransId="{E3417E69-F0E2-45DE-8694-910718B89AB8}" sibTransId="{24A1AF1B-9DCA-4853-8A83-6D044D36A974}"/>
    <dgm:cxn modelId="{DBB0D4F8-3A04-43E2-9E72-C4B1BC3B0E3F}" type="presOf" srcId="{D14685EA-F94B-4F62-A743-7CBB9540EF82}" destId="{08257F00-800B-4FAD-A596-CE32AE88B73D}" srcOrd="0" destOrd="0" presId="urn:microsoft.com/office/officeart/2005/8/layout/process4"/>
    <dgm:cxn modelId="{C8E37496-8970-4117-B744-1B2741F0269B}" type="presParOf" srcId="{3212A37D-2891-483E-A323-B0C568083B33}" destId="{5855573D-5BA4-4B33-9C5B-599BFA1AD222}" srcOrd="0" destOrd="0" presId="urn:microsoft.com/office/officeart/2005/8/layout/process4"/>
    <dgm:cxn modelId="{7DC0564F-EABF-42A3-BD8D-1B946A6DB4B4}" type="presParOf" srcId="{5855573D-5BA4-4B33-9C5B-599BFA1AD222}" destId="{9F0170B9-0954-4168-8460-465FA2484025}" srcOrd="0" destOrd="0" presId="urn:microsoft.com/office/officeart/2005/8/layout/process4"/>
    <dgm:cxn modelId="{53BEFB4C-2D44-4B3D-9AD3-D276653D43A8}" type="presParOf" srcId="{5855573D-5BA4-4B33-9C5B-599BFA1AD222}" destId="{0389B513-D535-4EE1-8DF9-6FCFD71A6187}" srcOrd="1" destOrd="0" presId="urn:microsoft.com/office/officeart/2005/8/layout/process4"/>
    <dgm:cxn modelId="{0A13C177-ABE9-4B41-AB28-9BC4C83C1F4A}" type="presParOf" srcId="{5855573D-5BA4-4B33-9C5B-599BFA1AD222}" destId="{85E174D2-7947-43DC-9DFB-735C4E95B4A0}" srcOrd="2" destOrd="0" presId="urn:microsoft.com/office/officeart/2005/8/layout/process4"/>
    <dgm:cxn modelId="{EFFE9B7E-1BD5-4077-8981-0542A0E3B2AE}" type="presParOf" srcId="{85E174D2-7947-43DC-9DFB-735C4E95B4A0}" destId="{08257F00-800B-4FAD-A596-CE32AE88B73D}" srcOrd="0" destOrd="0" presId="urn:microsoft.com/office/officeart/2005/8/layout/process4"/>
    <dgm:cxn modelId="{9DEE3D03-38DE-4939-9CC2-5BE6328147D1}" type="presParOf" srcId="{85E174D2-7947-43DC-9DFB-735C4E95B4A0}" destId="{4C6D96DC-963C-44AC-9D0B-AA90ADDF370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E5255-304D-4155-89B1-8D5C387871C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4EA379-553B-4D3E-9627-11B6F2A20CE5}">
      <dgm:prSet/>
      <dgm:spPr/>
      <dgm:t>
        <a:bodyPr/>
        <a:lstStyle/>
        <a:p>
          <a:r>
            <a:rPr lang="en-US" dirty="0"/>
            <a:t>Just as employees learn over time how to do their jobs more productively, they may also learn how to game incentives for their benefit. </a:t>
          </a:r>
        </a:p>
      </dgm:t>
    </dgm:pt>
    <dgm:pt modelId="{6F7898A4-0B48-4C1D-A629-59DAF7BA8FFF}" type="parTrans" cxnId="{3A676BC0-16E0-40CA-BF3E-F1B3006BD679}">
      <dgm:prSet/>
      <dgm:spPr/>
      <dgm:t>
        <a:bodyPr/>
        <a:lstStyle/>
        <a:p>
          <a:endParaRPr lang="en-US"/>
        </a:p>
      </dgm:t>
    </dgm:pt>
    <dgm:pt modelId="{53845747-F101-4005-ABA5-6C191F675666}" type="sibTrans" cxnId="{3A676BC0-16E0-40CA-BF3E-F1B3006BD679}">
      <dgm:prSet/>
      <dgm:spPr/>
      <dgm:t>
        <a:bodyPr/>
        <a:lstStyle/>
        <a:p>
          <a:endParaRPr lang="en-US"/>
        </a:p>
      </dgm:t>
    </dgm:pt>
    <dgm:pt modelId="{08C0DF87-B2E0-4B3A-A4EA-751A81FA4E17}">
      <dgm:prSet/>
      <dgm:spPr/>
      <dgm:t>
        <a:bodyPr/>
        <a:lstStyle/>
        <a:p>
          <a:pPr algn="ctr"/>
          <a:r>
            <a:rPr lang="en-US" b="1" i="0" dirty="0"/>
            <a:t>Hypothesis 4: </a:t>
          </a:r>
        </a:p>
        <a:p>
          <a:pPr algn="ctr"/>
          <a:r>
            <a:rPr lang="en-US" b="1" i="0" dirty="0"/>
            <a:t>Agency losses will increase at a faster rate for high levels of FSHC.</a:t>
          </a:r>
        </a:p>
      </dgm:t>
    </dgm:pt>
    <dgm:pt modelId="{B6455943-54D2-4C3C-B6EC-D6F21E389D9C}" type="sibTrans" cxnId="{7048DBBF-F75D-4399-A09D-321E98C43DAB}">
      <dgm:prSet/>
      <dgm:spPr/>
      <dgm:t>
        <a:bodyPr/>
        <a:lstStyle/>
        <a:p>
          <a:endParaRPr lang="en-US"/>
        </a:p>
      </dgm:t>
    </dgm:pt>
    <dgm:pt modelId="{5D629788-5349-4C57-BA84-8ACFB60C322E}" type="parTrans" cxnId="{7048DBBF-F75D-4399-A09D-321E98C43DAB}">
      <dgm:prSet/>
      <dgm:spPr/>
      <dgm:t>
        <a:bodyPr/>
        <a:lstStyle/>
        <a:p>
          <a:endParaRPr lang="en-US"/>
        </a:p>
      </dgm:t>
    </dgm:pt>
    <dgm:pt modelId="{3A310859-9631-468E-B5F6-5C38AA57951C}">
      <dgm:prSet/>
      <dgm:spPr/>
      <dgm:t>
        <a:bodyPr/>
        <a:lstStyle/>
        <a:p>
          <a:r>
            <a:rPr lang="en-US" dirty="0"/>
            <a:t>Higher levels of human capital should result in a faster pace of learning. </a:t>
          </a:r>
        </a:p>
      </dgm:t>
    </dgm:pt>
    <dgm:pt modelId="{774EEFAD-5B12-469D-873A-E533896433F4}" type="parTrans" cxnId="{988581CD-B652-43BA-AA0E-783BEEAED098}">
      <dgm:prSet/>
      <dgm:spPr/>
      <dgm:t>
        <a:bodyPr/>
        <a:lstStyle/>
        <a:p>
          <a:endParaRPr lang="en-US"/>
        </a:p>
      </dgm:t>
    </dgm:pt>
    <dgm:pt modelId="{9ADE1912-3D9F-4AE1-B246-7A965D151C78}" type="sibTrans" cxnId="{988581CD-B652-43BA-AA0E-783BEEAED098}">
      <dgm:prSet/>
      <dgm:spPr/>
      <dgm:t>
        <a:bodyPr/>
        <a:lstStyle/>
        <a:p>
          <a:endParaRPr lang="en-US"/>
        </a:p>
      </dgm:t>
    </dgm:pt>
    <dgm:pt modelId="{236193D5-71EB-41E6-9126-9743C03CE756}">
      <dgm:prSet/>
      <dgm:spPr/>
      <dgm:t>
        <a:bodyPr/>
        <a:lstStyle/>
        <a:p>
          <a:r>
            <a:rPr lang="en-US" dirty="0"/>
            <a:t>Agency losses due to gaming should increase over time.</a:t>
          </a:r>
        </a:p>
      </dgm:t>
    </dgm:pt>
    <dgm:pt modelId="{9CA4E50F-7721-4A17-A598-E4D5C4CD3FB7}" type="parTrans" cxnId="{4B4FCC1A-1308-4E0A-8FDF-3D2C019C8BD9}">
      <dgm:prSet/>
      <dgm:spPr/>
      <dgm:t>
        <a:bodyPr/>
        <a:lstStyle/>
        <a:p>
          <a:endParaRPr lang="en-US"/>
        </a:p>
      </dgm:t>
    </dgm:pt>
    <dgm:pt modelId="{DE2FB5CD-CD0A-4932-A00D-6378667333F4}" type="sibTrans" cxnId="{4B4FCC1A-1308-4E0A-8FDF-3D2C019C8BD9}">
      <dgm:prSet/>
      <dgm:spPr/>
      <dgm:t>
        <a:bodyPr/>
        <a:lstStyle/>
        <a:p>
          <a:endParaRPr lang="en-US"/>
        </a:p>
      </dgm:t>
    </dgm:pt>
    <dgm:pt modelId="{091EC37B-5918-4A10-8239-7B6D46B4B873}" type="pres">
      <dgm:prSet presAssocID="{9ACE5255-304D-4155-89B1-8D5C387871CE}" presName="linear" presStyleCnt="0">
        <dgm:presLayoutVars>
          <dgm:animLvl val="lvl"/>
          <dgm:resizeHandles val="exact"/>
        </dgm:presLayoutVars>
      </dgm:prSet>
      <dgm:spPr/>
    </dgm:pt>
    <dgm:pt modelId="{BA214B8E-553F-46E2-AA08-A990F59BADE1}" type="pres">
      <dgm:prSet presAssocID="{08C0DF87-B2E0-4B3A-A4EA-751A81FA4E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F11AFC8-F053-442B-B14F-E938009C1E49}" type="pres">
      <dgm:prSet presAssocID="{08C0DF87-B2E0-4B3A-A4EA-751A81FA4E1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4FCC1A-1308-4E0A-8FDF-3D2C019C8BD9}" srcId="{08C0DF87-B2E0-4B3A-A4EA-751A81FA4E17}" destId="{236193D5-71EB-41E6-9126-9743C03CE756}" srcOrd="1" destOrd="0" parTransId="{9CA4E50F-7721-4A17-A598-E4D5C4CD3FB7}" sibTransId="{DE2FB5CD-CD0A-4932-A00D-6378667333F4}"/>
    <dgm:cxn modelId="{B556E43D-4D4D-4689-9ACB-14B6E0C8B96C}" type="presOf" srcId="{244EA379-553B-4D3E-9627-11B6F2A20CE5}" destId="{AF11AFC8-F053-442B-B14F-E938009C1E49}" srcOrd="0" destOrd="0" presId="urn:microsoft.com/office/officeart/2005/8/layout/vList2"/>
    <dgm:cxn modelId="{49BFD346-D937-4B31-8463-FA498D389BAA}" type="presOf" srcId="{3A310859-9631-468E-B5F6-5C38AA57951C}" destId="{AF11AFC8-F053-442B-B14F-E938009C1E49}" srcOrd="0" destOrd="2" presId="urn:microsoft.com/office/officeart/2005/8/layout/vList2"/>
    <dgm:cxn modelId="{2077936D-B23E-4E33-8E30-7B88FFC3782B}" type="presOf" srcId="{236193D5-71EB-41E6-9126-9743C03CE756}" destId="{AF11AFC8-F053-442B-B14F-E938009C1E49}" srcOrd="0" destOrd="1" presId="urn:microsoft.com/office/officeart/2005/8/layout/vList2"/>
    <dgm:cxn modelId="{7048DBBF-F75D-4399-A09D-321E98C43DAB}" srcId="{9ACE5255-304D-4155-89B1-8D5C387871CE}" destId="{08C0DF87-B2E0-4B3A-A4EA-751A81FA4E17}" srcOrd="0" destOrd="0" parTransId="{5D629788-5349-4C57-BA84-8ACFB60C322E}" sibTransId="{B6455943-54D2-4C3C-B6EC-D6F21E389D9C}"/>
    <dgm:cxn modelId="{3A676BC0-16E0-40CA-BF3E-F1B3006BD679}" srcId="{08C0DF87-B2E0-4B3A-A4EA-751A81FA4E17}" destId="{244EA379-553B-4D3E-9627-11B6F2A20CE5}" srcOrd="0" destOrd="0" parTransId="{6F7898A4-0B48-4C1D-A629-59DAF7BA8FFF}" sibTransId="{53845747-F101-4005-ABA5-6C191F675666}"/>
    <dgm:cxn modelId="{810AA7C7-0CD2-4359-B999-C2396B01E927}" type="presOf" srcId="{08C0DF87-B2E0-4B3A-A4EA-751A81FA4E17}" destId="{BA214B8E-553F-46E2-AA08-A990F59BADE1}" srcOrd="0" destOrd="0" presId="urn:microsoft.com/office/officeart/2005/8/layout/vList2"/>
    <dgm:cxn modelId="{988581CD-B652-43BA-AA0E-783BEEAED098}" srcId="{08C0DF87-B2E0-4B3A-A4EA-751A81FA4E17}" destId="{3A310859-9631-468E-B5F6-5C38AA57951C}" srcOrd="2" destOrd="0" parTransId="{774EEFAD-5B12-469D-873A-E533896433F4}" sibTransId="{9ADE1912-3D9F-4AE1-B246-7A965D151C78}"/>
    <dgm:cxn modelId="{684A72E2-2903-44A5-BBF3-97E8CB10E32B}" type="presOf" srcId="{9ACE5255-304D-4155-89B1-8D5C387871CE}" destId="{091EC37B-5918-4A10-8239-7B6D46B4B873}" srcOrd="0" destOrd="0" presId="urn:microsoft.com/office/officeart/2005/8/layout/vList2"/>
    <dgm:cxn modelId="{23CB0CD2-6DED-4A91-824C-6B71F5C74EB9}" type="presParOf" srcId="{091EC37B-5918-4A10-8239-7B6D46B4B873}" destId="{BA214B8E-553F-46E2-AA08-A990F59BADE1}" srcOrd="0" destOrd="0" presId="urn:microsoft.com/office/officeart/2005/8/layout/vList2"/>
    <dgm:cxn modelId="{A7AAE8AA-6154-4EA7-B2E8-439C040B9027}" type="presParOf" srcId="{091EC37B-5918-4A10-8239-7B6D46B4B873}" destId="{AF11AFC8-F053-442B-B14F-E938009C1E4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CF094-3A8D-4B1B-8B67-5B855097D16D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21D574-B250-4A85-AFE0-2657FA6506F0}">
      <dgm:prSet custT="1"/>
      <dgm:spPr/>
      <dgm:t>
        <a:bodyPr/>
        <a:lstStyle/>
        <a:p>
          <a:r>
            <a:rPr lang="en-US" sz="2200" b="1" dirty="0"/>
            <a:t>Large private retail bank selling loans to customers</a:t>
          </a:r>
          <a:r>
            <a:rPr lang="en-US" sz="1600" b="0" dirty="0"/>
            <a:t>.</a:t>
          </a:r>
        </a:p>
      </dgm:t>
    </dgm:pt>
    <dgm:pt modelId="{42E84213-A8F9-4C29-8E52-8B25637851FB}" type="parTrans" cxnId="{F21478A7-014C-48FE-93FB-DCD8350453DA}">
      <dgm:prSet/>
      <dgm:spPr/>
      <dgm:t>
        <a:bodyPr/>
        <a:lstStyle/>
        <a:p>
          <a:endParaRPr lang="en-US"/>
        </a:p>
      </dgm:t>
    </dgm:pt>
    <dgm:pt modelId="{7AC916E6-B5B8-41A1-AF46-D460EAB3133B}" type="sibTrans" cxnId="{F21478A7-014C-48FE-93FB-DCD8350453DA}">
      <dgm:prSet/>
      <dgm:spPr/>
      <dgm:t>
        <a:bodyPr/>
        <a:lstStyle/>
        <a:p>
          <a:endParaRPr lang="en-US"/>
        </a:p>
      </dgm:t>
    </dgm:pt>
    <dgm:pt modelId="{FF41FCA0-C297-4E64-AF9D-9A5CAB89753F}">
      <dgm:prSet custT="1"/>
      <dgm:spPr/>
      <dgm:t>
        <a:bodyPr/>
        <a:lstStyle/>
        <a:p>
          <a:r>
            <a:rPr lang="en-US" sz="2000" b="1" dirty="0"/>
            <a:t>Potential agency problems due to information asymmetry between bank executives and branch managers.</a:t>
          </a:r>
        </a:p>
      </dgm:t>
    </dgm:pt>
    <dgm:pt modelId="{8F3C3B91-5946-48B2-AE82-9D349DC8C29B}" type="parTrans" cxnId="{57E0E576-37DD-4CBE-AB70-F936A58934D2}">
      <dgm:prSet/>
      <dgm:spPr/>
      <dgm:t>
        <a:bodyPr/>
        <a:lstStyle/>
        <a:p>
          <a:endParaRPr lang="en-US"/>
        </a:p>
      </dgm:t>
    </dgm:pt>
    <dgm:pt modelId="{3DBAEA0F-6595-48C4-9E72-35E30911D7AA}" type="sibTrans" cxnId="{57E0E576-37DD-4CBE-AB70-F936A58934D2}">
      <dgm:prSet/>
      <dgm:spPr/>
      <dgm:t>
        <a:bodyPr/>
        <a:lstStyle/>
        <a:p>
          <a:endParaRPr lang="en-US"/>
        </a:p>
      </dgm:t>
    </dgm:pt>
    <dgm:pt modelId="{DDE3D62F-5C39-4996-B253-CC8629B8919A}">
      <dgm:prSet/>
      <dgm:spPr/>
      <dgm:t>
        <a:bodyPr/>
        <a:lstStyle/>
        <a:p>
          <a:r>
            <a:rPr lang="en-US" b="1" dirty="0"/>
            <a:t>Managers’ effort is not directly observable or contractible.</a:t>
          </a:r>
        </a:p>
      </dgm:t>
    </dgm:pt>
    <dgm:pt modelId="{73EB1391-8558-4557-9054-9DB20C881AC6}" type="parTrans" cxnId="{2FF81BDD-481F-44CD-9661-6A9A044168C2}">
      <dgm:prSet/>
      <dgm:spPr/>
      <dgm:t>
        <a:bodyPr/>
        <a:lstStyle/>
        <a:p>
          <a:endParaRPr lang="en-US"/>
        </a:p>
      </dgm:t>
    </dgm:pt>
    <dgm:pt modelId="{914E0B9C-05F8-4C59-A99A-835E1C0BC294}" type="sibTrans" cxnId="{2FF81BDD-481F-44CD-9661-6A9A044168C2}">
      <dgm:prSet/>
      <dgm:spPr/>
      <dgm:t>
        <a:bodyPr/>
        <a:lstStyle/>
        <a:p>
          <a:endParaRPr lang="en-US"/>
        </a:p>
      </dgm:t>
    </dgm:pt>
    <dgm:pt modelId="{F0081ED3-F0FE-4C09-B576-C5B04AF21B5E}">
      <dgm:prSet/>
      <dgm:spPr/>
      <dgm:t>
        <a:bodyPr/>
        <a:lstStyle/>
        <a:p>
          <a:r>
            <a:rPr lang="en-US" b="1" dirty="0"/>
            <a:t>Managers</a:t>
          </a:r>
          <a:r>
            <a:rPr lang="en-US" b="1" baseline="0" dirty="0"/>
            <a:t> have local information about customers’ habits and preferences</a:t>
          </a:r>
          <a:r>
            <a:rPr lang="en-US" baseline="0" dirty="0"/>
            <a:t>.</a:t>
          </a:r>
          <a:endParaRPr lang="en-US" dirty="0"/>
        </a:p>
      </dgm:t>
    </dgm:pt>
    <dgm:pt modelId="{5F40506F-8095-4879-B378-CA623F226864}" type="parTrans" cxnId="{8F664454-4796-4022-9B77-1210479E8CC9}">
      <dgm:prSet/>
      <dgm:spPr/>
      <dgm:t>
        <a:bodyPr/>
        <a:lstStyle/>
        <a:p>
          <a:endParaRPr lang="en-US"/>
        </a:p>
      </dgm:t>
    </dgm:pt>
    <dgm:pt modelId="{052C893C-0723-42FA-A290-A55034B3CD29}" type="sibTrans" cxnId="{8F664454-4796-4022-9B77-1210479E8CC9}">
      <dgm:prSet/>
      <dgm:spPr/>
      <dgm:t>
        <a:bodyPr/>
        <a:lstStyle/>
        <a:p>
          <a:endParaRPr lang="en-US"/>
        </a:p>
      </dgm:t>
    </dgm:pt>
    <dgm:pt modelId="{E273228D-881F-4D1D-A77A-F41DD35B15C5}">
      <dgm:prSet/>
      <dgm:spPr/>
      <dgm:t>
        <a:bodyPr/>
        <a:lstStyle/>
        <a:p>
          <a:r>
            <a:rPr lang="en-US" dirty="0"/>
            <a:t>Managers are given </a:t>
          </a:r>
          <a:r>
            <a:rPr lang="en-US" b="1" dirty="0"/>
            <a:t>some discretion</a:t>
          </a:r>
          <a:r>
            <a:rPr lang="en-US" dirty="0"/>
            <a:t> over loan size, pricing, and approvals.</a:t>
          </a:r>
        </a:p>
        <a:p>
          <a:r>
            <a:rPr lang="en-US" dirty="0"/>
            <a:t>As an incentive, managers are </a:t>
          </a:r>
          <a:r>
            <a:rPr lang="en-US" b="1" dirty="0"/>
            <a:t>rewarded based on loan sales.</a:t>
          </a:r>
        </a:p>
      </dgm:t>
    </dgm:pt>
    <dgm:pt modelId="{3B99170F-46F8-4347-8BFF-E654FA4829F2}" type="parTrans" cxnId="{8F0C899E-384B-4FD7-84B3-D6815E803208}">
      <dgm:prSet/>
      <dgm:spPr/>
      <dgm:t>
        <a:bodyPr/>
        <a:lstStyle/>
        <a:p>
          <a:endParaRPr lang="en-US"/>
        </a:p>
      </dgm:t>
    </dgm:pt>
    <dgm:pt modelId="{22D83220-64A2-4E08-80B4-8B021EBC17F7}" type="sibTrans" cxnId="{8F0C899E-384B-4FD7-84B3-D6815E803208}">
      <dgm:prSet/>
      <dgm:spPr/>
      <dgm:t>
        <a:bodyPr/>
        <a:lstStyle/>
        <a:p>
          <a:endParaRPr lang="en-US"/>
        </a:p>
      </dgm:t>
    </dgm:pt>
    <dgm:pt modelId="{F5AC8680-CCAB-4DBD-B634-DC4BCF90EA2F}" type="pres">
      <dgm:prSet presAssocID="{E96CF094-3A8D-4B1B-8B67-5B855097D16D}" presName="Name0" presStyleCnt="0">
        <dgm:presLayoutVars>
          <dgm:dir/>
          <dgm:animLvl val="lvl"/>
          <dgm:resizeHandles val="exact"/>
        </dgm:presLayoutVars>
      </dgm:prSet>
      <dgm:spPr/>
    </dgm:pt>
    <dgm:pt modelId="{FEDAAF58-5A0E-45A1-AF6F-D1248E4E7DB8}" type="pres">
      <dgm:prSet presAssocID="{E273228D-881F-4D1D-A77A-F41DD35B15C5}" presName="boxAndChildren" presStyleCnt="0"/>
      <dgm:spPr/>
    </dgm:pt>
    <dgm:pt modelId="{99787F21-06DF-41A2-9A6B-EC51A41A4FE2}" type="pres">
      <dgm:prSet presAssocID="{E273228D-881F-4D1D-A77A-F41DD35B15C5}" presName="parentTextBox" presStyleLbl="node1" presStyleIdx="0" presStyleCnt="3" custScaleY="87315"/>
      <dgm:spPr/>
    </dgm:pt>
    <dgm:pt modelId="{A6F1E379-DAEA-4628-817D-E15DEC3CC840}" type="pres">
      <dgm:prSet presAssocID="{3DBAEA0F-6595-48C4-9E72-35E30911D7AA}" presName="sp" presStyleCnt="0"/>
      <dgm:spPr/>
    </dgm:pt>
    <dgm:pt modelId="{0475F754-413A-48E3-8197-857705EC52C7}" type="pres">
      <dgm:prSet presAssocID="{FF41FCA0-C297-4E64-AF9D-9A5CAB89753F}" presName="arrowAndChildren" presStyleCnt="0"/>
      <dgm:spPr/>
    </dgm:pt>
    <dgm:pt modelId="{9894C6C9-14B7-4AE5-BA13-8DA9EFFEDF36}" type="pres">
      <dgm:prSet presAssocID="{FF41FCA0-C297-4E64-AF9D-9A5CAB89753F}" presName="parentTextArrow" presStyleLbl="node1" presStyleIdx="0" presStyleCnt="3"/>
      <dgm:spPr/>
    </dgm:pt>
    <dgm:pt modelId="{E9209C3C-8A97-439C-B94F-B8CBE72ED99B}" type="pres">
      <dgm:prSet presAssocID="{FF41FCA0-C297-4E64-AF9D-9A5CAB89753F}" presName="arrow" presStyleLbl="node1" presStyleIdx="1" presStyleCnt="3"/>
      <dgm:spPr/>
    </dgm:pt>
    <dgm:pt modelId="{EB4653C7-305C-4FA8-8202-EFF268661162}" type="pres">
      <dgm:prSet presAssocID="{FF41FCA0-C297-4E64-AF9D-9A5CAB89753F}" presName="descendantArrow" presStyleCnt="0"/>
      <dgm:spPr/>
    </dgm:pt>
    <dgm:pt modelId="{57E70BAD-AD62-43B1-BEB3-FF7E703C596B}" type="pres">
      <dgm:prSet presAssocID="{DDE3D62F-5C39-4996-B253-CC8629B8919A}" presName="childTextArrow" presStyleLbl="fgAccFollowNode1" presStyleIdx="0" presStyleCnt="2">
        <dgm:presLayoutVars>
          <dgm:bulletEnabled val="1"/>
        </dgm:presLayoutVars>
      </dgm:prSet>
      <dgm:spPr/>
    </dgm:pt>
    <dgm:pt modelId="{E2AFC988-BAD6-407D-8DF8-011F47CB6077}" type="pres">
      <dgm:prSet presAssocID="{F0081ED3-F0FE-4C09-B576-C5B04AF21B5E}" presName="childTextArrow" presStyleLbl="fgAccFollowNode1" presStyleIdx="1" presStyleCnt="2">
        <dgm:presLayoutVars>
          <dgm:bulletEnabled val="1"/>
        </dgm:presLayoutVars>
      </dgm:prSet>
      <dgm:spPr/>
    </dgm:pt>
    <dgm:pt modelId="{B5D85C1F-5E35-4BB7-8E7B-0CC0AF0A5960}" type="pres">
      <dgm:prSet presAssocID="{7AC916E6-B5B8-41A1-AF46-D460EAB3133B}" presName="sp" presStyleCnt="0"/>
      <dgm:spPr/>
    </dgm:pt>
    <dgm:pt modelId="{DF7F8873-D019-4494-9911-256164182E0B}" type="pres">
      <dgm:prSet presAssocID="{B721D574-B250-4A85-AFE0-2657FA6506F0}" presName="arrowAndChildren" presStyleCnt="0"/>
      <dgm:spPr/>
    </dgm:pt>
    <dgm:pt modelId="{95DDB0DE-FB85-4DBA-A8AC-6921600F21BF}" type="pres">
      <dgm:prSet presAssocID="{B721D574-B250-4A85-AFE0-2657FA6506F0}" presName="parentTextArrow" presStyleLbl="node1" presStyleIdx="2" presStyleCnt="3" custScaleY="48686" custLinFactNeighborX="0" custLinFactNeighborY="-10"/>
      <dgm:spPr/>
    </dgm:pt>
  </dgm:ptLst>
  <dgm:cxnLst>
    <dgm:cxn modelId="{BF451D20-2A0A-4D28-A84E-95FBF3FD8B1C}" type="presOf" srcId="{E273228D-881F-4D1D-A77A-F41DD35B15C5}" destId="{99787F21-06DF-41A2-9A6B-EC51A41A4FE2}" srcOrd="0" destOrd="0" presId="urn:microsoft.com/office/officeart/2005/8/layout/process4"/>
    <dgm:cxn modelId="{B0BADD25-0CF1-4747-93F5-1A584B4390E5}" type="presOf" srcId="{DDE3D62F-5C39-4996-B253-CC8629B8919A}" destId="{57E70BAD-AD62-43B1-BEB3-FF7E703C596B}" srcOrd="0" destOrd="0" presId="urn:microsoft.com/office/officeart/2005/8/layout/process4"/>
    <dgm:cxn modelId="{726A8A4A-443A-4FA9-B18E-815C604A3018}" type="presOf" srcId="{B721D574-B250-4A85-AFE0-2657FA6506F0}" destId="{95DDB0DE-FB85-4DBA-A8AC-6921600F21BF}" srcOrd="0" destOrd="0" presId="urn:microsoft.com/office/officeart/2005/8/layout/process4"/>
    <dgm:cxn modelId="{63DA8071-97C6-441F-AF66-738E4320024F}" type="presOf" srcId="{FF41FCA0-C297-4E64-AF9D-9A5CAB89753F}" destId="{9894C6C9-14B7-4AE5-BA13-8DA9EFFEDF36}" srcOrd="0" destOrd="0" presId="urn:microsoft.com/office/officeart/2005/8/layout/process4"/>
    <dgm:cxn modelId="{D59F8E73-1192-4401-A385-E66933927D72}" type="presOf" srcId="{E96CF094-3A8D-4B1B-8B67-5B855097D16D}" destId="{F5AC8680-CCAB-4DBD-B634-DC4BCF90EA2F}" srcOrd="0" destOrd="0" presId="urn:microsoft.com/office/officeart/2005/8/layout/process4"/>
    <dgm:cxn modelId="{8F664454-4796-4022-9B77-1210479E8CC9}" srcId="{FF41FCA0-C297-4E64-AF9D-9A5CAB89753F}" destId="{F0081ED3-F0FE-4C09-B576-C5B04AF21B5E}" srcOrd="1" destOrd="0" parTransId="{5F40506F-8095-4879-B378-CA623F226864}" sibTransId="{052C893C-0723-42FA-A290-A55034B3CD29}"/>
    <dgm:cxn modelId="{57E0E576-37DD-4CBE-AB70-F936A58934D2}" srcId="{E96CF094-3A8D-4B1B-8B67-5B855097D16D}" destId="{FF41FCA0-C297-4E64-AF9D-9A5CAB89753F}" srcOrd="1" destOrd="0" parTransId="{8F3C3B91-5946-48B2-AE82-9D349DC8C29B}" sibTransId="{3DBAEA0F-6595-48C4-9E72-35E30911D7AA}"/>
    <dgm:cxn modelId="{8F0C899E-384B-4FD7-84B3-D6815E803208}" srcId="{E96CF094-3A8D-4B1B-8B67-5B855097D16D}" destId="{E273228D-881F-4D1D-A77A-F41DD35B15C5}" srcOrd="2" destOrd="0" parTransId="{3B99170F-46F8-4347-8BFF-E654FA4829F2}" sibTransId="{22D83220-64A2-4E08-80B4-8B021EBC17F7}"/>
    <dgm:cxn modelId="{F21478A7-014C-48FE-93FB-DCD8350453DA}" srcId="{E96CF094-3A8D-4B1B-8B67-5B855097D16D}" destId="{B721D574-B250-4A85-AFE0-2657FA6506F0}" srcOrd="0" destOrd="0" parTransId="{42E84213-A8F9-4C29-8E52-8B25637851FB}" sibTransId="{7AC916E6-B5B8-41A1-AF46-D460EAB3133B}"/>
    <dgm:cxn modelId="{59A3F0BD-6282-42E7-83D7-4900DC9C30D7}" type="presOf" srcId="{F0081ED3-F0FE-4C09-B576-C5B04AF21B5E}" destId="{E2AFC988-BAD6-407D-8DF8-011F47CB6077}" srcOrd="0" destOrd="0" presId="urn:microsoft.com/office/officeart/2005/8/layout/process4"/>
    <dgm:cxn modelId="{2FF81BDD-481F-44CD-9661-6A9A044168C2}" srcId="{FF41FCA0-C297-4E64-AF9D-9A5CAB89753F}" destId="{DDE3D62F-5C39-4996-B253-CC8629B8919A}" srcOrd="0" destOrd="0" parTransId="{73EB1391-8558-4557-9054-9DB20C881AC6}" sibTransId="{914E0B9C-05F8-4C59-A99A-835E1C0BC294}"/>
    <dgm:cxn modelId="{0581B1F5-F046-4263-A559-5E129BAD6E90}" type="presOf" srcId="{FF41FCA0-C297-4E64-AF9D-9A5CAB89753F}" destId="{E9209C3C-8A97-439C-B94F-B8CBE72ED99B}" srcOrd="1" destOrd="0" presId="urn:microsoft.com/office/officeart/2005/8/layout/process4"/>
    <dgm:cxn modelId="{6B2F0D96-057F-4EB0-BBA7-820C5B7CCEBA}" type="presParOf" srcId="{F5AC8680-CCAB-4DBD-B634-DC4BCF90EA2F}" destId="{FEDAAF58-5A0E-45A1-AF6F-D1248E4E7DB8}" srcOrd="0" destOrd="0" presId="urn:microsoft.com/office/officeart/2005/8/layout/process4"/>
    <dgm:cxn modelId="{43A76318-2D8D-4A72-BB43-3C1904DD9868}" type="presParOf" srcId="{FEDAAF58-5A0E-45A1-AF6F-D1248E4E7DB8}" destId="{99787F21-06DF-41A2-9A6B-EC51A41A4FE2}" srcOrd="0" destOrd="0" presId="urn:microsoft.com/office/officeart/2005/8/layout/process4"/>
    <dgm:cxn modelId="{84D34A02-8004-4506-A51C-E54EAD3AE11F}" type="presParOf" srcId="{F5AC8680-CCAB-4DBD-B634-DC4BCF90EA2F}" destId="{A6F1E379-DAEA-4628-817D-E15DEC3CC840}" srcOrd="1" destOrd="0" presId="urn:microsoft.com/office/officeart/2005/8/layout/process4"/>
    <dgm:cxn modelId="{871B98FE-1FDE-4A67-8E1D-F70576288FF3}" type="presParOf" srcId="{F5AC8680-CCAB-4DBD-B634-DC4BCF90EA2F}" destId="{0475F754-413A-48E3-8197-857705EC52C7}" srcOrd="2" destOrd="0" presId="urn:microsoft.com/office/officeart/2005/8/layout/process4"/>
    <dgm:cxn modelId="{A7E80C9D-1303-43D2-982F-D463D36CC570}" type="presParOf" srcId="{0475F754-413A-48E3-8197-857705EC52C7}" destId="{9894C6C9-14B7-4AE5-BA13-8DA9EFFEDF36}" srcOrd="0" destOrd="0" presId="urn:microsoft.com/office/officeart/2005/8/layout/process4"/>
    <dgm:cxn modelId="{40073551-5973-43CC-9185-1B2317D4599E}" type="presParOf" srcId="{0475F754-413A-48E3-8197-857705EC52C7}" destId="{E9209C3C-8A97-439C-B94F-B8CBE72ED99B}" srcOrd="1" destOrd="0" presId="urn:microsoft.com/office/officeart/2005/8/layout/process4"/>
    <dgm:cxn modelId="{777DA65A-B865-4BC3-83D3-D03C52DBFB77}" type="presParOf" srcId="{0475F754-413A-48E3-8197-857705EC52C7}" destId="{EB4653C7-305C-4FA8-8202-EFF268661162}" srcOrd="2" destOrd="0" presId="urn:microsoft.com/office/officeart/2005/8/layout/process4"/>
    <dgm:cxn modelId="{9B573CE2-B1ED-43FC-9976-F61A8642E637}" type="presParOf" srcId="{EB4653C7-305C-4FA8-8202-EFF268661162}" destId="{57E70BAD-AD62-43B1-BEB3-FF7E703C596B}" srcOrd="0" destOrd="0" presId="urn:microsoft.com/office/officeart/2005/8/layout/process4"/>
    <dgm:cxn modelId="{03222C1E-1F0D-4BDA-97A0-E0AE14B34973}" type="presParOf" srcId="{EB4653C7-305C-4FA8-8202-EFF268661162}" destId="{E2AFC988-BAD6-407D-8DF8-011F47CB6077}" srcOrd="1" destOrd="0" presId="urn:microsoft.com/office/officeart/2005/8/layout/process4"/>
    <dgm:cxn modelId="{49B15559-B065-4F66-A8D5-F0E5E5803ED8}" type="presParOf" srcId="{F5AC8680-CCAB-4DBD-B634-DC4BCF90EA2F}" destId="{B5D85C1F-5E35-4BB7-8E7B-0CC0AF0A5960}" srcOrd="3" destOrd="0" presId="urn:microsoft.com/office/officeart/2005/8/layout/process4"/>
    <dgm:cxn modelId="{1AB6B7B5-F98F-4899-83D5-C01C15B47E66}" type="presParOf" srcId="{F5AC8680-CCAB-4DBD-B634-DC4BCF90EA2F}" destId="{DF7F8873-D019-4494-9911-256164182E0B}" srcOrd="4" destOrd="0" presId="urn:microsoft.com/office/officeart/2005/8/layout/process4"/>
    <dgm:cxn modelId="{ED25EE4E-3016-4FBF-ADDA-61C76B59CCB6}" type="presParOf" srcId="{DF7F8873-D019-4494-9911-256164182E0B}" destId="{95DDB0DE-FB85-4DBA-A8AC-6921600F21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C4D47-72D1-49DA-9F44-165E3426578E}">
      <dsp:nvSpPr>
        <dsp:cNvPr id="0" name=""/>
        <dsp:cNvSpPr/>
      </dsp:nvSpPr>
      <dsp:spPr>
        <a:xfrm>
          <a:off x="307172" y="0"/>
          <a:ext cx="8936185" cy="357447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BE56C7-E542-4E90-90EA-3C76542C1A04}">
      <dsp:nvSpPr>
        <dsp:cNvPr id="0" name=""/>
        <dsp:cNvSpPr/>
      </dsp:nvSpPr>
      <dsp:spPr>
        <a:xfrm>
          <a:off x="1420925" y="625532"/>
          <a:ext cx="2948941" cy="17514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Greater potential to generate profits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ym typeface="Wingdings" panose="05000000000000000000" pitchFamily="2" charset="2"/>
            </a:rPr>
            <a:t> </a:t>
          </a:r>
          <a:r>
            <a:rPr lang="en-US" sz="2400" b="1" kern="1200" dirty="0">
              <a:sym typeface="Wingdings" panose="05000000000000000000" pitchFamily="2" charset="2"/>
            </a:rPr>
            <a:t>Higher</a:t>
          </a:r>
          <a:r>
            <a:rPr lang="en-US" sz="2400" kern="1200" dirty="0">
              <a:sym typeface="Wingdings" panose="05000000000000000000" pitchFamily="2" charset="2"/>
            </a:rPr>
            <a:t> returns to stronger incentives  </a:t>
          </a:r>
          <a:endParaRPr lang="en-US" sz="2400" kern="1200" dirty="0"/>
        </a:p>
      </dsp:txBody>
      <dsp:txXfrm>
        <a:off x="1420925" y="625532"/>
        <a:ext cx="2948941" cy="1751492"/>
      </dsp:txXfrm>
    </dsp:sp>
    <dsp:sp modelId="{455EAD20-B10C-4A2E-A2CF-C3E1697AC315}">
      <dsp:nvSpPr>
        <dsp:cNvPr id="0" name=""/>
        <dsp:cNvSpPr/>
      </dsp:nvSpPr>
      <dsp:spPr>
        <a:xfrm>
          <a:off x="4719548" y="1197448"/>
          <a:ext cx="3485112" cy="17514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Greater skill at exploiting incentive systems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ym typeface="Wingdings" panose="05000000000000000000" pitchFamily="2" charset="2"/>
            </a:rPr>
            <a:t> </a:t>
          </a:r>
          <a:r>
            <a:rPr lang="en-US" sz="2400" b="1" kern="1200" dirty="0">
              <a:sym typeface="Wingdings" panose="05000000000000000000" pitchFamily="2" charset="2"/>
            </a:rPr>
            <a:t>Lower</a:t>
          </a:r>
          <a:r>
            <a:rPr lang="en-US" sz="2400" kern="1200" dirty="0">
              <a:sym typeface="Wingdings" panose="05000000000000000000" pitchFamily="2" charset="2"/>
            </a:rPr>
            <a:t> returns to stronger incentives</a:t>
          </a:r>
          <a:endParaRPr lang="en-US" sz="2400" kern="1200" dirty="0"/>
        </a:p>
      </dsp:txBody>
      <dsp:txXfrm>
        <a:off x="4719548" y="1197448"/>
        <a:ext cx="3485112" cy="1751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239E1-7B4D-476D-8E93-AD1C984E96A4}">
      <dsp:nvSpPr>
        <dsp:cNvPr id="0" name=""/>
        <dsp:cNvSpPr/>
      </dsp:nvSpPr>
      <dsp:spPr>
        <a:xfrm>
          <a:off x="0" y="570"/>
          <a:ext cx="10775880" cy="13357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C3956-BD6D-4E68-AF15-5A497AA01AA8}">
      <dsp:nvSpPr>
        <dsp:cNvPr id="0" name=""/>
        <dsp:cNvSpPr/>
      </dsp:nvSpPr>
      <dsp:spPr>
        <a:xfrm>
          <a:off x="404054" y="301107"/>
          <a:ext cx="734644" cy="73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1BA92-DE6B-44CA-A42A-51BEAEFC3693}">
      <dsp:nvSpPr>
        <dsp:cNvPr id="0" name=""/>
        <dsp:cNvSpPr/>
      </dsp:nvSpPr>
      <dsp:spPr>
        <a:xfrm>
          <a:off x="1542754" y="570"/>
          <a:ext cx="9233125" cy="13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63" tIns="141363" rIns="141363" bIns="1413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Greater</a:t>
          </a:r>
          <a:r>
            <a:rPr lang="en-US" sz="2000" b="0" kern="1200" baseline="0" dirty="0"/>
            <a:t> firm-specific human capital ~ 2% </a:t>
          </a:r>
          <a:r>
            <a:rPr lang="en-US" sz="2000" b="1" kern="1200" baseline="0" dirty="0"/>
            <a:t>reduction</a:t>
          </a:r>
          <a:r>
            <a:rPr lang="en-US" sz="2000" b="0" kern="1200" baseline="0" dirty="0"/>
            <a:t> in organization’s profits</a:t>
          </a:r>
          <a:endParaRPr lang="en-US" sz="2000" b="0" kern="1200" dirty="0"/>
        </a:p>
      </dsp:txBody>
      <dsp:txXfrm>
        <a:off x="1542754" y="570"/>
        <a:ext cx="9233125" cy="1335717"/>
      </dsp:txXfrm>
    </dsp:sp>
    <dsp:sp modelId="{98934C69-AC68-40BA-B698-642AC41E4C35}">
      <dsp:nvSpPr>
        <dsp:cNvPr id="0" name=""/>
        <dsp:cNvSpPr/>
      </dsp:nvSpPr>
      <dsp:spPr>
        <a:xfrm>
          <a:off x="0" y="1670218"/>
          <a:ext cx="10775880" cy="13357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B879B-1D9C-43F3-B66B-2E5DB4784D6A}">
      <dsp:nvSpPr>
        <dsp:cNvPr id="0" name=""/>
        <dsp:cNvSpPr/>
      </dsp:nvSpPr>
      <dsp:spPr>
        <a:xfrm>
          <a:off x="376343" y="1970754"/>
          <a:ext cx="734644" cy="73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CA29D-A715-4677-9677-9246EF8AA7A6}">
      <dsp:nvSpPr>
        <dsp:cNvPr id="0" name=""/>
        <dsp:cNvSpPr/>
      </dsp:nvSpPr>
      <dsp:spPr>
        <a:xfrm>
          <a:off x="1542754" y="1670218"/>
          <a:ext cx="9233125" cy="13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63" tIns="141363" rIns="141363" bIns="1413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Managers with superior organizational knowledge are: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More productive and more likely to manipulate terms to increase incentive payouts</a:t>
          </a:r>
        </a:p>
      </dsp:txBody>
      <dsp:txXfrm>
        <a:off x="1542754" y="1670218"/>
        <a:ext cx="9233125" cy="1335717"/>
      </dsp:txXfrm>
    </dsp:sp>
    <dsp:sp modelId="{DB678546-E4D6-45D8-9F92-1C978AB95917}">
      <dsp:nvSpPr>
        <dsp:cNvPr id="0" name=""/>
        <dsp:cNvSpPr/>
      </dsp:nvSpPr>
      <dsp:spPr>
        <a:xfrm>
          <a:off x="0" y="3339865"/>
          <a:ext cx="10775880" cy="13357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C5D3D-39ED-483E-B2E1-EB8A6F0A37CC}">
      <dsp:nvSpPr>
        <dsp:cNvPr id="0" name=""/>
        <dsp:cNvSpPr/>
      </dsp:nvSpPr>
      <dsp:spPr>
        <a:xfrm>
          <a:off x="417910" y="3650562"/>
          <a:ext cx="734644" cy="73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3A446-66F2-416D-B8B2-E0D462CA08CB}">
      <dsp:nvSpPr>
        <dsp:cNvPr id="0" name=""/>
        <dsp:cNvSpPr/>
      </dsp:nvSpPr>
      <dsp:spPr>
        <a:xfrm>
          <a:off x="1542754" y="3339865"/>
          <a:ext cx="9233125" cy="133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63" tIns="141363" rIns="141363" bIns="1413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% of profits lost due to incentive gaming increases </a:t>
          </a:r>
          <a:r>
            <a:rPr lang="en-US" sz="2000" b="1" kern="1200" dirty="0"/>
            <a:t>more rapidly </a:t>
          </a:r>
          <a:r>
            <a:rPr lang="en-US" sz="2000" b="0" kern="1200" dirty="0"/>
            <a:t>for managers with superior organizational knowledge (~</a:t>
          </a:r>
          <a:r>
            <a:rPr lang="en-US" sz="2000" b="1" kern="1200" dirty="0"/>
            <a:t>learning</a:t>
          </a:r>
          <a:r>
            <a:rPr lang="en-US" sz="2000" b="0" kern="1200" dirty="0"/>
            <a:t> ability)</a:t>
          </a:r>
        </a:p>
      </dsp:txBody>
      <dsp:txXfrm>
        <a:off x="1542754" y="3339865"/>
        <a:ext cx="9233125" cy="1335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9B513-D535-4EE1-8DF9-6FCFD71A6187}">
      <dsp:nvSpPr>
        <dsp:cNvPr id="0" name=""/>
        <dsp:cNvSpPr/>
      </dsp:nvSpPr>
      <dsp:spPr>
        <a:xfrm>
          <a:off x="0" y="1425"/>
          <a:ext cx="6668792" cy="5467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1425"/>
        <a:ext cx="6668792" cy="2952535"/>
      </dsp:txXfrm>
    </dsp:sp>
    <dsp:sp modelId="{08257F00-800B-4FAD-A596-CE32AE88B73D}">
      <dsp:nvSpPr>
        <dsp:cNvPr id="0" name=""/>
        <dsp:cNvSpPr/>
      </dsp:nvSpPr>
      <dsp:spPr>
        <a:xfrm>
          <a:off x="0" y="0"/>
          <a:ext cx="3334395" cy="33488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Hypothesis 1: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High FSHC will be associated with greater productivity.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/>
            <a:t>Firm-specific human capital should lead to higher productivity (Hatch &amp; Dyer, 2004).</a:t>
          </a:r>
        </a:p>
      </dsp:txBody>
      <dsp:txXfrm>
        <a:off x="0" y="0"/>
        <a:ext cx="3334395" cy="3348810"/>
      </dsp:txXfrm>
    </dsp:sp>
    <dsp:sp modelId="{4C6D96DC-963C-44AC-9D0B-AA90ADDF3702}">
      <dsp:nvSpPr>
        <dsp:cNvPr id="0" name=""/>
        <dsp:cNvSpPr/>
      </dsp:nvSpPr>
      <dsp:spPr>
        <a:xfrm>
          <a:off x="3334396" y="0"/>
          <a:ext cx="3334395" cy="3335555"/>
        </a:xfrm>
        <a:prstGeom prst="rect">
          <a:avLst/>
        </a:prstGeom>
        <a:solidFill>
          <a:schemeClr val="accent2">
            <a:tint val="40000"/>
            <a:alpha val="90000"/>
            <a:hueOff val="1310587"/>
            <a:satOff val="1541"/>
            <a:lumOff val="173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10587"/>
              <a:satOff val="1541"/>
              <a:lumOff val="17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Hypothesis 2: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 FSHC will be associated with increased incentive gaming.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-Human agency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-Division of labor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-Costs of monitoring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-Knowledge, abilities, skills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-Access to org. routines</a:t>
          </a:r>
        </a:p>
      </dsp:txBody>
      <dsp:txXfrm>
        <a:off x="3334396" y="0"/>
        <a:ext cx="3334395" cy="333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4B8E-553F-46E2-AA08-A990F59BADE1}">
      <dsp:nvSpPr>
        <dsp:cNvPr id="0" name=""/>
        <dsp:cNvSpPr/>
      </dsp:nvSpPr>
      <dsp:spPr>
        <a:xfrm>
          <a:off x="0" y="43739"/>
          <a:ext cx="6668792" cy="25482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dirty="0"/>
            <a:t>Hypothesis 4: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dirty="0"/>
            <a:t>Agency losses will increase at a faster rate for high levels of FSHC.</a:t>
          </a:r>
        </a:p>
      </dsp:txBody>
      <dsp:txXfrm>
        <a:off x="124396" y="168135"/>
        <a:ext cx="6420000" cy="2299468"/>
      </dsp:txXfrm>
    </dsp:sp>
    <dsp:sp modelId="{AF11AFC8-F053-442B-B14F-E938009C1E49}">
      <dsp:nvSpPr>
        <dsp:cNvPr id="0" name=""/>
        <dsp:cNvSpPr/>
      </dsp:nvSpPr>
      <dsp:spPr>
        <a:xfrm>
          <a:off x="0" y="2592000"/>
          <a:ext cx="6668792" cy="3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3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Just as employees learn over time how to do their jobs more productively, they may also learn how to game incentives for their benefit.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Agency losses due to gaming should increase over time.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Higher levels of human capital should result in a faster pace of learning. </a:t>
          </a:r>
        </a:p>
      </dsp:txBody>
      <dsp:txXfrm>
        <a:off x="0" y="2592000"/>
        <a:ext cx="6668792" cy="314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87F21-06DF-41A2-9A6B-EC51A41A4FE2}">
      <dsp:nvSpPr>
        <dsp:cNvPr id="0" name=""/>
        <dsp:cNvSpPr/>
      </dsp:nvSpPr>
      <dsp:spPr>
        <a:xfrm>
          <a:off x="0" y="4165493"/>
          <a:ext cx="6668792" cy="1611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Managers are given </a:t>
          </a:r>
          <a:r>
            <a:rPr lang="en-US" sz="2100" b="1" kern="1200" dirty="0"/>
            <a:t>some discretion</a:t>
          </a:r>
          <a:r>
            <a:rPr lang="en-US" sz="2100" kern="1200" dirty="0"/>
            <a:t> over loan size, pricing, and approvals.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 an incentive, managers are </a:t>
          </a:r>
          <a:r>
            <a:rPr lang="en-US" sz="2100" b="1" kern="1200" dirty="0"/>
            <a:t>rewarded based on loan sales.</a:t>
          </a:r>
        </a:p>
      </dsp:txBody>
      <dsp:txXfrm>
        <a:off x="0" y="4165493"/>
        <a:ext cx="6668792" cy="1611069"/>
      </dsp:txXfrm>
    </dsp:sp>
    <dsp:sp modelId="{E9209C3C-8A97-439C-B94F-B8CBE72ED99B}">
      <dsp:nvSpPr>
        <dsp:cNvPr id="0" name=""/>
        <dsp:cNvSpPr/>
      </dsp:nvSpPr>
      <dsp:spPr>
        <a:xfrm rot="10800000">
          <a:off x="0" y="1355371"/>
          <a:ext cx="6668792" cy="2837799"/>
        </a:xfrm>
        <a:prstGeom prst="upArrowCallout">
          <a:avLst/>
        </a:prstGeom>
        <a:solidFill>
          <a:schemeClr val="accent2">
            <a:hueOff val="745163"/>
            <a:satOff val="-205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Potential agency problems due to information asymmetry between bank executives and branch managers.</a:t>
          </a:r>
        </a:p>
      </dsp:txBody>
      <dsp:txXfrm rot="-10800000">
        <a:off x="0" y="1355371"/>
        <a:ext cx="6668792" cy="996067"/>
      </dsp:txXfrm>
    </dsp:sp>
    <dsp:sp modelId="{57E70BAD-AD62-43B1-BEB3-FF7E703C596B}">
      <dsp:nvSpPr>
        <dsp:cNvPr id="0" name=""/>
        <dsp:cNvSpPr/>
      </dsp:nvSpPr>
      <dsp:spPr>
        <a:xfrm>
          <a:off x="0" y="2351438"/>
          <a:ext cx="3334395" cy="8485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Managers’ effort is not directly observable or contractible.</a:t>
          </a:r>
        </a:p>
      </dsp:txBody>
      <dsp:txXfrm>
        <a:off x="0" y="2351438"/>
        <a:ext cx="3334395" cy="848501"/>
      </dsp:txXfrm>
    </dsp:sp>
    <dsp:sp modelId="{E2AFC988-BAD6-407D-8DF8-011F47CB6077}">
      <dsp:nvSpPr>
        <dsp:cNvPr id="0" name=""/>
        <dsp:cNvSpPr/>
      </dsp:nvSpPr>
      <dsp:spPr>
        <a:xfrm>
          <a:off x="3334396" y="2351438"/>
          <a:ext cx="3334395" cy="848501"/>
        </a:xfrm>
        <a:prstGeom prst="rect">
          <a:avLst/>
        </a:prstGeom>
        <a:solidFill>
          <a:schemeClr val="accent2">
            <a:tint val="40000"/>
            <a:alpha val="90000"/>
            <a:hueOff val="1310587"/>
            <a:satOff val="1541"/>
            <a:lumOff val="173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10587"/>
              <a:satOff val="1541"/>
              <a:lumOff val="17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Managers</a:t>
          </a:r>
          <a:r>
            <a:rPr lang="en-US" sz="1700" b="1" kern="1200" baseline="0" dirty="0"/>
            <a:t> have local information about customers’ habits and preferences</a:t>
          </a:r>
          <a:r>
            <a:rPr lang="en-US" sz="1700" kern="1200" baseline="0" dirty="0"/>
            <a:t>.</a:t>
          </a:r>
          <a:endParaRPr lang="en-US" sz="1700" kern="1200" dirty="0"/>
        </a:p>
      </dsp:txBody>
      <dsp:txXfrm>
        <a:off x="3334396" y="2351438"/>
        <a:ext cx="3334395" cy="848501"/>
      </dsp:txXfrm>
    </dsp:sp>
    <dsp:sp modelId="{95DDB0DE-FB85-4DBA-A8AC-6921600F21BF}">
      <dsp:nvSpPr>
        <dsp:cNvPr id="0" name=""/>
        <dsp:cNvSpPr/>
      </dsp:nvSpPr>
      <dsp:spPr>
        <a:xfrm rot="10800000">
          <a:off x="0" y="1153"/>
          <a:ext cx="6668792" cy="1381610"/>
        </a:xfrm>
        <a:prstGeom prst="upArrowCallout">
          <a:avLst/>
        </a:prstGeom>
        <a:solidFill>
          <a:schemeClr val="accent2">
            <a:hueOff val="1490326"/>
            <a:satOff val="-410"/>
            <a:lumOff val="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Large private retail bank selling loans to customers</a:t>
          </a:r>
          <a:r>
            <a:rPr lang="en-US" sz="1600" b="0" kern="1200" dirty="0"/>
            <a:t>.</a:t>
          </a:r>
        </a:p>
      </dsp:txBody>
      <dsp:txXfrm rot="10800000">
        <a:off x="0" y="1153"/>
        <a:ext cx="6668792" cy="89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F659-49E4-F44C-8AEA-DA18C57B036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9E797-0033-C341-838A-65ABED79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(capacity to make choices)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Specialization,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Access to organizational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9E797-0033-C341-838A-65ABED79C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Formal - Practice of actively raising capital from a large public of investors for the purpose of undertaking new private ventures.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9E797-0033-C341-838A-65ABED79C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398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7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6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imgres?imgurl=https%3A%2F%2Fwww.hec.edu%2Fsites%2Fdefault%2Ffiles%2Fstyles%2Ffaculty_member%2Fpublic%2Facademfiles%2F123144.jpg%3Fitok%3DZK1gH4lK&amp;imgrefurl=https%3A%2F%2Fwww.hec.edu%2Fen%2Ffaculty-research%2Ffaculty-directory%2Ffaculty-member%2Fobloj-tomasz&amp;tbnid=JKlBESXs3nGfJM&amp;vet=12ahUKEwiy0c7Ih5P9AhXp18kDHWOyDxMQMygAegQIARA7..i&amp;docid=RV3AuIvNUGxfRM&amp;w=200&amp;h=280&amp;q=tomasz%20obloj&amp;client=firefox-b-1-d&amp;ved=2ahUKEwiy0c7Ih5P9AhXp18kDHWOyDxMQMygAegQIARA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B52F1-932B-514F-8908-4CD5BB6F8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55" y="4295950"/>
            <a:ext cx="10806756" cy="1517694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Firm-Specific Human Capital, Organizational Incentives, and Agency Costs: Evidence from Retail Banking</a:t>
            </a:r>
            <a:br>
              <a:rPr lang="en-US" sz="4000" dirty="0"/>
            </a:br>
            <a:r>
              <a:rPr lang="en-US" sz="3600" b="1" dirty="0"/>
              <a:t>Douglas H. Frank </a:t>
            </a:r>
            <a:r>
              <a:rPr lang="en-US" sz="3600" dirty="0"/>
              <a:t>and </a:t>
            </a:r>
            <a:r>
              <a:rPr lang="en-US" sz="3600" b="1" dirty="0"/>
              <a:t>Tomasz Obloj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8A50-A794-DC45-9BAF-360374242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066" y="5748070"/>
            <a:ext cx="8161867" cy="122765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Presented by Bryn Choi</a:t>
            </a:r>
          </a:p>
          <a:p>
            <a:pPr>
              <a:spcBef>
                <a:spcPts val="0"/>
              </a:spcBef>
            </a:pPr>
            <a:r>
              <a:rPr lang="en-US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Spring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EC536C-B679-7409-11F3-705814F3C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89" r="-2535" b="3788"/>
          <a:stretch/>
        </p:blipFill>
        <p:spPr>
          <a:xfrm>
            <a:off x="1370215" y="11430"/>
            <a:ext cx="10000801" cy="4080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AF5DB-F74D-0BFC-B4D1-AD847520B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4" r="13228"/>
          <a:stretch/>
        </p:blipFill>
        <p:spPr>
          <a:xfrm>
            <a:off x="-1" y="152405"/>
            <a:ext cx="1370215" cy="1826030"/>
          </a:xfrm>
          <a:prstGeom prst="rect">
            <a:avLst/>
          </a:prstGeom>
        </p:spPr>
      </p:pic>
      <p:pic>
        <p:nvPicPr>
          <p:cNvPr id="1028" name="Picture 4" descr="Tomasz OBLOJ, Associate Professor, on leave of absence | HEC Paris">
            <a:hlinkClick r:id="rId4"/>
            <a:extLst>
              <a:ext uri="{FF2B5EF4-FFF2-40B4-BE49-F238E27FC236}">
                <a16:creationId xmlns:a16="http://schemas.microsoft.com/office/drawing/2014/main" id="{A5901D4B-B418-DBE6-65EA-6FAE5B86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0" y="2057603"/>
            <a:ext cx="13811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7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4E86-6114-5C4F-A70A-B65D9046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211" y="48924"/>
            <a:ext cx="12305211" cy="11128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Results: Dynamic effects of FSHC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1EE4-8A09-BFC2-67C6-C562D3673D74}"/>
              </a:ext>
            </a:extLst>
          </p:cNvPr>
          <p:cNvSpPr txBox="1"/>
          <p:nvPr/>
        </p:nvSpPr>
        <p:spPr>
          <a:xfrm>
            <a:off x="207825" y="1403864"/>
            <a:ext cx="12011892" cy="330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1">
              <a:lnSpc>
                <a:spcPct val="150000"/>
              </a:lnSpc>
            </a:pPr>
            <a:endParaRPr lang="en-US" sz="2300" b="1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  <a:p>
            <a:pPr marL="360000" lvl="1">
              <a:lnSpc>
                <a:spcPct val="150000"/>
              </a:lnSpc>
            </a:pPr>
            <a:endParaRPr lang="en-US" sz="2300" b="1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B2 = positive  lost profits increase more rapidly for high-FSHC managers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Adverse learning is present and more pronounced for high-FSHC managers</a:t>
            </a:r>
          </a:p>
          <a:p>
            <a:pPr marL="11601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Hypothesis 4 (Agency losses increase at a faster rate for higher FSHC </a:t>
            </a:r>
          </a:p>
          <a:p>
            <a:pPr marL="817200" lvl="2">
              <a:lnSpc>
                <a:spcPct val="150000"/>
              </a:lnSpc>
            </a:pPr>
            <a:r>
              <a:rPr lang="en-US" sz="2400" b="1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      Corroborated</a:t>
            </a:r>
            <a:endParaRPr lang="en-US" sz="2400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307E8-D42E-6720-B792-64804EC7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37" y="1583974"/>
            <a:ext cx="6702533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73EC-51C7-5845-8D19-D12F3F41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en-US" b="1"/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77FE1-0832-8C09-80C8-D26E2C52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" r="1" b="1"/>
          <a:stretch/>
        </p:blipFill>
        <p:spPr>
          <a:xfrm>
            <a:off x="701813" y="2355573"/>
            <a:ext cx="3352800" cy="2339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088D-8124-0B41-A595-01BFCE5B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944" y="467999"/>
            <a:ext cx="7088526" cy="59220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latin typeface="Avenir Next LT Pro" panose="020B0504020202020204" pitchFamily="34" charset="0"/>
              </a:rPr>
              <a:t>Why don’t all employees behave opportunistically, as the agency model would suggest? </a:t>
            </a:r>
            <a:r>
              <a:rPr lang="en-US" sz="2400" dirty="0">
                <a:latin typeface="Avenir Next LT Pro" panose="020B0504020202020204" pitchFamily="34" charset="0"/>
                <a:sym typeface="Wingdings" panose="05000000000000000000" pitchFamily="2" charset="2"/>
              </a:rPr>
              <a:t> Gaming the system is more widespread among employees with greater insight into the firm’s internal operations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</a:p>
          <a:p>
            <a:pPr>
              <a:buClrTx/>
            </a:pPr>
            <a:endParaRPr lang="en-US" sz="2400" dirty="0">
              <a:latin typeface="Avenir Next LT Pro" panose="020B0504020202020204" pitchFamily="34" charset="0"/>
            </a:endParaRPr>
          </a:p>
          <a:p>
            <a:pPr>
              <a:buClrTx/>
            </a:pPr>
            <a:r>
              <a:rPr lang="en-US" sz="2400" dirty="0">
                <a:latin typeface="Avenir Next LT Pro" panose="020B0504020202020204" pitchFamily="34" charset="0"/>
              </a:rPr>
              <a:t>Firms periodically change incentive plans (and conceal target-setting criteria) for a reason.</a:t>
            </a:r>
          </a:p>
        </p:txBody>
      </p:sp>
    </p:spTree>
    <p:extLst>
      <p:ext uri="{BB962C8B-B14F-4D97-AF65-F5344CB8AC3E}">
        <p14:creationId xmlns:p14="http://schemas.microsoft.com/office/powerpoint/2010/main" val="32572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B2EA4A-4D08-C8D6-3C09-0DE7672D3472}"/>
              </a:ext>
            </a:extLst>
          </p:cNvPr>
          <p:cNvSpPr txBox="1">
            <a:spLocks/>
          </p:cNvSpPr>
          <p:nvPr/>
        </p:nvSpPr>
        <p:spPr>
          <a:xfrm>
            <a:off x="3863974" y="10"/>
            <a:ext cx="8328025" cy="112043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6" name="Picture 5" descr="Puzzle pieces">
            <a:extLst>
              <a:ext uri="{FF2B5EF4-FFF2-40B4-BE49-F238E27FC236}">
                <a16:creationId xmlns:a16="http://schemas.microsoft.com/office/drawing/2014/main" id="{FA590F93-F10D-E4CE-710F-6F7F5AEF9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5" r="27458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F94A-B358-1141-BCA6-FDD7A520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976" y="1558702"/>
            <a:ext cx="8138003" cy="52992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  <a:buClrTx/>
              <a:buFont typeface="Wingdings" pitchFamily="2" charset="2"/>
              <a:buChar char="§"/>
            </a:pPr>
            <a:r>
              <a:rPr lang="en-US" sz="2400" dirty="0"/>
              <a:t>Which of the potential solutions suggested by the authors should be most effective? </a:t>
            </a:r>
          </a:p>
          <a:p>
            <a:pPr lvl="1">
              <a:lnSpc>
                <a:spcPct val="14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i="0" dirty="0"/>
              <a:t> Periodically change incentive plans. </a:t>
            </a:r>
          </a:p>
          <a:p>
            <a:pPr lvl="1">
              <a:lnSpc>
                <a:spcPct val="14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i="0" dirty="0"/>
              <a:t> Reduce the strength of incentives. </a:t>
            </a:r>
          </a:p>
          <a:p>
            <a:pPr lvl="1">
              <a:lnSpc>
                <a:spcPct val="14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i="0" dirty="0"/>
              <a:t> Commit to a linear bonus schedule, rather than one that accelerates at certain thresholds. </a:t>
            </a:r>
          </a:p>
          <a:p>
            <a:pPr lvl="1">
              <a:lnSpc>
                <a:spcPct val="14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i="0" dirty="0"/>
              <a:t> Strengthen its recruiting procedures and/or replace high-FSHC managers. </a:t>
            </a:r>
          </a:p>
        </p:txBody>
      </p:sp>
    </p:spTree>
    <p:extLst>
      <p:ext uri="{BB962C8B-B14F-4D97-AF65-F5344CB8AC3E}">
        <p14:creationId xmlns:p14="http://schemas.microsoft.com/office/powerpoint/2010/main" val="333300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0247-0DA4-5D97-77CD-C6A758F3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164" y="-14014"/>
            <a:ext cx="12192000" cy="1112836"/>
          </a:xfrm>
        </p:spPr>
        <p:txBody>
          <a:bodyPr/>
          <a:lstStyle/>
          <a:p>
            <a:pPr algn="ctr"/>
            <a:r>
              <a:rPr lang="en-US" b="1" dirty="0"/>
              <a:t>Key Argument and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94E7-6184-DE4E-EEBC-17CE0569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481"/>
            <a:ext cx="12192000" cy="4040191"/>
          </a:xfrm>
        </p:spPr>
        <p:txBody>
          <a:bodyPr/>
          <a:lstStyle/>
          <a:p>
            <a:r>
              <a:rPr lang="en-US" sz="2400" dirty="0"/>
              <a:t>Previous literature: Incentives and human capital viewed as complementary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Strong financial incentives and highly skilled employees may be </a:t>
            </a:r>
            <a:r>
              <a:rPr lang="en-US" sz="2400" b="1" dirty="0">
                <a:sym typeface="Wingdings" panose="05000000000000000000" pitchFamily="2" charset="2"/>
              </a:rPr>
              <a:t>counterproductive</a:t>
            </a:r>
            <a:r>
              <a:rPr lang="en-US" sz="2400" dirty="0">
                <a:sym typeface="Wingdings" panose="05000000000000000000" pitchFamily="2" charset="2"/>
              </a:rPr>
              <a:t> for the firm: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DD6410-2CAE-776E-B748-E7BC99AB8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058022"/>
              </p:ext>
            </p:extLst>
          </p:nvPr>
        </p:nvGraphicFramePr>
        <p:xfrm>
          <a:off x="989400" y="3283526"/>
          <a:ext cx="10076872" cy="35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16BF8B0-5A0D-4FBC-0C5F-42FA5D91026F}"/>
              </a:ext>
            </a:extLst>
          </p:cNvPr>
          <p:cNvSpPr/>
          <p:nvPr/>
        </p:nvSpPr>
        <p:spPr>
          <a:xfrm>
            <a:off x="2893249" y="3273577"/>
            <a:ext cx="59320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Higher-human capital employees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032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1188-5728-534F-B037-770BBB64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2836"/>
          </a:xfrm>
        </p:spPr>
        <p:txBody>
          <a:bodyPr/>
          <a:lstStyle/>
          <a:p>
            <a:pPr algn="ctr"/>
            <a:r>
              <a:rPr lang="en-US" b="1" dirty="0"/>
              <a:t>Empirical Findings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1F2DA3-D854-65FF-546A-0A3256DE5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260952"/>
              </p:ext>
            </p:extLst>
          </p:nvPr>
        </p:nvGraphicFramePr>
        <p:xfrm>
          <a:off x="708060" y="1801920"/>
          <a:ext cx="10775880" cy="467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18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99F05-51D0-9F48-8091-1D7FCED0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946800"/>
            <a:ext cx="3613482" cy="4689475"/>
          </a:xfrm>
        </p:spPr>
        <p:txBody>
          <a:bodyPr anchor="t"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Theory </a:t>
            </a:r>
            <a:br>
              <a:rPr lang="en-US" b="1" dirty="0"/>
            </a:br>
            <a:r>
              <a:rPr lang="en-US" b="1" dirty="0"/>
              <a:t>and</a:t>
            </a:r>
            <a:br>
              <a:rPr lang="en-US" b="1" dirty="0"/>
            </a:br>
            <a:r>
              <a:rPr lang="en-US" b="1" dirty="0"/>
              <a:t>Hypotheses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CBDE98-17DF-3F0E-0754-48F4ED0AB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988485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AB5679-1E6F-5CA3-95D3-C4ECD41C4D9D}"/>
              </a:ext>
            </a:extLst>
          </p:cNvPr>
          <p:cNvSpPr txBox="1"/>
          <p:nvPr/>
        </p:nvSpPr>
        <p:spPr>
          <a:xfrm>
            <a:off x="4982215" y="3887836"/>
            <a:ext cx="66687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>
              <a:buNone/>
            </a:pPr>
            <a:r>
              <a:rPr lang="en-US" sz="2200" b="1" dirty="0">
                <a:solidFill>
                  <a:schemeClr val="bg2"/>
                </a:solidFill>
              </a:rPr>
              <a:t>Hypothesis 3a:</a:t>
            </a:r>
          </a:p>
          <a:p>
            <a:pPr marL="0" lvl="0" algn="ctr">
              <a:buNone/>
            </a:pPr>
            <a:r>
              <a:rPr lang="en-US" sz="2200" b="1" dirty="0">
                <a:solidFill>
                  <a:schemeClr val="bg2"/>
                </a:solidFill>
              </a:rPr>
              <a:t>The net effect of high FSHC on organizational performance will be </a:t>
            </a:r>
            <a:r>
              <a:rPr lang="en-US" sz="2200" b="1" u="sng" dirty="0">
                <a:solidFill>
                  <a:schemeClr val="bg2"/>
                </a:solidFill>
              </a:rPr>
              <a:t>positive</a:t>
            </a:r>
            <a:r>
              <a:rPr lang="en-US" sz="2200" b="1" dirty="0">
                <a:solidFill>
                  <a:schemeClr val="bg2"/>
                </a:solidFill>
              </a:rPr>
              <a:t>.</a:t>
            </a:r>
          </a:p>
          <a:p>
            <a:pPr marL="0" lvl="0" algn="ctr">
              <a:buNone/>
            </a:pPr>
            <a:r>
              <a:rPr lang="en-US" sz="2200" b="1" dirty="0">
                <a:solidFill>
                  <a:schemeClr val="bg2"/>
                </a:solidFill>
              </a:rPr>
              <a:t>Hypothesis 3b:</a:t>
            </a:r>
          </a:p>
          <a:p>
            <a:pPr marL="0" lvl="0" algn="ctr">
              <a:buNone/>
            </a:pPr>
            <a:r>
              <a:rPr lang="en-US" sz="2200" b="1" dirty="0">
                <a:solidFill>
                  <a:schemeClr val="bg2"/>
                </a:solidFill>
              </a:rPr>
              <a:t>The net effect of high FSHC on organizational performance will be </a:t>
            </a:r>
            <a:r>
              <a:rPr lang="en-US" sz="2200" b="1" u="sng" dirty="0">
                <a:solidFill>
                  <a:schemeClr val="bg2"/>
                </a:solidFill>
              </a:rPr>
              <a:t>negative</a:t>
            </a:r>
            <a:r>
              <a:rPr lang="en-US" sz="2200" b="1" dirty="0">
                <a:solidFill>
                  <a:schemeClr val="bg2"/>
                </a:solidFill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9211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8C956-83B3-884B-B8FC-EB42DB95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0" y="1348582"/>
            <a:ext cx="3623420" cy="4689475"/>
          </a:xfrm>
        </p:spPr>
        <p:txBody>
          <a:bodyPr anchor="t">
            <a:normAutofit/>
          </a:bodyPr>
          <a:lstStyle/>
          <a:p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93E3B7-5434-4CCD-2281-CB5DF4371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35640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8D80636-F988-B9AF-E96C-79551D9D0EAF}"/>
              </a:ext>
            </a:extLst>
          </p:cNvPr>
          <p:cNvSpPr txBox="1">
            <a:spLocks/>
          </p:cNvSpPr>
          <p:nvPr/>
        </p:nvSpPr>
        <p:spPr>
          <a:xfrm>
            <a:off x="178904" y="946800"/>
            <a:ext cx="3613482" cy="4689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Theory </a:t>
            </a:r>
            <a:br>
              <a:rPr lang="en-US" b="1" dirty="0"/>
            </a:br>
            <a:r>
              <a:rPr lang="en-US" b="1" dirty="0"/>
              <a:t>and</a:t>
            </a:r>
            <a:br>
              <a:rPr lang="en-US" b="1" dirty="0"/>
            </a:br>
            <a:r>
              <a:rPr lang="en-US" b="1" dirty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410588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9A23A-0AE5-0647-ACAB-D22E24B9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946800"/>
            <a:ext cx="3657599" cy="4689475"/>
          </a:xfrm>
        </p:spPr>
        <p:txBody>
          <a:bodyPr anchor="t"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Empirical Context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165D2A-620E-4FE6-B48D-FC92EEA25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884918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96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EA32B-DE7B-6E49-9111-2CBDF23C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946800"/>
            <a:ext cx="3876258" cy="4689475"/>
          </a:xfrm>
        </p:spPr>
        <p:txBody>
          <a:bodyPr anchor="t">
            <a:norm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Empirical Context:</a:t>
            </a:r>
            <a:br>
              <a:rPr lang="en-US" b="1" dirty="0"/>
            </a:br>
            <a:r>
              <a:rPr lang="en-US" b="1" dirty="0"/>
              <a:t>Variables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9A62FD-D7CD-5215-1526-FD6EC7E0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19" y="91674"/>
            <a:ext cx="5281002" cy="5107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50FCA-085D-3411-D275-063860A42486}"/>
              </a:ext>
            </a:extLst>
          </p:cNvPr>
          <p:cNvSpPr txBox="1"/>
          <p:nvPr/>
        </p:nvSpPr>
        <p:spPr>
          <a:xfrm>
            <a:off x="6607100" y="2474681"/>
            <a:ext cx="52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cumulative sales with </a:t>
            </a:r>
            <a:r>
              <a:rPr lang="en-US" dirty="0" err="1"/>
              <a:t>w.r.t.</a:t>
            </a:r>
            <a:r>
              <a:rPr lang="en-US" dirty="0"/>
              <a:t> monthly target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F540A4-A6BF-7826-6A5C-BB5DD3AF46F9}"/>
              </a:ext>
            </a:extLst>
          </p:cNvPr>
          <p:cNvSpPr txBox="1"/>
          <p:nvPr/>
        </p:nvSpPr>
        <p:spPr>
          <a:xfrm>
            <a:off x="9451563" y="4852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E869C-EC82-F634-F988-5E44C23BAEDD}"/>
              </a:ext>
            </a:extLst>
          </p:cNvPr>
          <p:cNvSpPr txBox="1"/>
          <p:nvPr/>
        </p:nvSpPr>
        <p:spPr>
          <a:xfrm>
            <a:off x="4582868" y="5222328"/>
            <a:ext cx="75121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Avenir Next LT Pro" panose="020B0504020202020204" pitchFamily="34" charset="0"/>
              </a:rPr>
              <a:t>*Managers’ ability to predict sales targets </a:t>
            </a:r>
          </a:p>
          <a:p>
            <a:pPr>
              <a:lnSpc>
                <a:spcPct val="100000"/>
              </a:lnSpc>
              <a:buClrTx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Avenir Next LT Pro" panose="020B0504020202020204" pitchFamily="34" charset="0"/>
              </a:rPr>
              <a:t>(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Avenir Next LT Pro" panose="020B0504020202020204" pitchFamily="34" charset="0"/>
              </a:rPr>
              <a:t>reflects executives’ priorities, evaluation of future demand trends, and judgment of the manager’s ability; based on hidden algorithm)</a:t>
            </a:r>
          </a:p>
        </p:txBody>
      </p:sp>
    </p:spTree>
    <p:extLst>
      <p:ext uri="{BB962C8B-B14F-4D97-AF65-F5344CB8AC3E}">
        <p14:creationId xmlns:p14="http://schemas.microsoft.com/office/powerpoint/2010/main" val="53907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4E86-6114-5C4F-A70A-B65D9046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211" y="48924"/>
            <a:ext cx="12305211" cy="11128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Results: Effects of high FSHC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1EE4-8A09-BFC2-67C6-C562D3673D74}"/>
              </a:ext>
            </a:extLst>
          </p:cNvPr>
          <p:cNvSpPr txBox="1"/>
          <p:nvPr/>
        </p:nvSpPr>
        <p:spPr>
          <a:xfrm>
            <a:off x="207825" y="1403864"/>
            <a:ext cx="12011892" cy="630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>
                    <a:alpha val="60000"/>
                  </a:srgbClr>
                </a:solidFill>
              </a:rPr>
              <a:t>Hypothesis 1: FSHC is associated with increased productivity. </a:t>
            </a:r>
            <a:endParaRPr lang="en-US" sz="2400" dirty="0">
              <a:solidFill>
                <a:srgbClr val="000000">
                  <a:alpha val="60000"/>
                </a:srgbClr>
              </a:solidFill>
            </a:endParaRPr>
          </a:p>
          <a:p>
            <a:pPr marL="360000" lvl="1">
              <a:lnSpc>
                <a:spcPct val="150000"/>
              </a:lnSpc>
            </a:pPr>
            <a:r>
              <a:rPr lang="en-US" sz="2400" i="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      </a:t>
            </a: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Corroborated</a:t>
            </a:r>
            <a:endParaRPr lang="en-US" sz="2400" i="0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  <a:p>
            <a:pPr marL="116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High-FSHC managers sell 0.01 more loan units/day.</a:t>
            </a:r>
          </a:p>
          <a:p>
            <a:pPr marL="817200" lvl="2">
              <a:lnSpc>
                <a:spcPct val="150000"/>
              </a:lnSpc>
            </a:pPr>
            <a:endParaRPr lang="en-US" sz="1200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Hypothesis 2: </a:t>
            </a: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Higher FSHC is associated with higher levels of incentive gaming.  Corroborated</a:t>
            </a:r>
          </a:p>
          <a:p>
            <a:pPr marL="116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High-FSHC managers offer lower prices on average and use their discounting power more aggressively to meet sales targets. </a:t>
            </a:r>
          </a:p>
          <a:p>
            <a:pPr marL="116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The lower prices are sub-optimal for the firm, and lower interest rates may substitute for effort in selling loans. </a:t>
            </a:r>
          </a:p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  <a:p>
            <a:pPr marL="1160100" lvl="2" indent="-342900"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0000">
                  <a:alpha val="60000"/>
                </a:srgb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9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4E86-6114-5C4F-A70A-B65D9046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211" y="48924"/>
            <a:ext cx="12305211" cy="11128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Results: Net impact on firm profits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1EE4-8A09-BFC2-67C6-C562D3673D74}"/>
              </a:ext>
            </a:extLst>
          </p:cNvPr>
          <p:cNvSpPr txBox="1"/>
          <p:nvPr/>
        </p:nvSpPr>
        <p:spPr>
          <a:xfrm>
            <a:off x="207825" y="1403864"/>
            <a:ext cx="12011892" cy="534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Lost profits = Observed profits – </a:t>
            </a:r>
          </a:p>
          <a:p>
            <a:pPr marL="116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Profits that would result if managers maintain price levels during week 4 (as instructed by executives) </a:t>
            </a:r>
          </a:p>
          <a:p>
            <a:pPr marL="16173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Managers’ pricing decisions cost the bank 3% of its profits  </a:t>
            </a:r>
            <a:r>
              <a:rPr lang="en-US" sz="2300" u="sng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The losses are significantly greater for high-FSHC managers</a:t>
            </a: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.</a:t>
            </a:r>
          </a:p>
          <a:p>
            <a:pPr marL="116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Profits the bank would have earned if managers priced as monopolists under- estimated demand function </a:t>
            </a:r>
          </a:p>
          <a:p>
            <a:pPr marL="16173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Managers’ pricing decisions cost the bank 12% of its profits  </a:t>
            </a:r>
            <a:r>
              <a:rPr lang="en-US" sz="2300" u="sng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This loss is greater for high-FSHC managers</a:t>
            </a:r>
            <a:r>
              <a:rPr lang="en-US" sz="2300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.</a:t>
            </a:r>
          </a:p>
          <a:p>
            <a:pPr marL="70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0000">
                    <a:alpha val="60000"/>
                  </a:srgbClr>
                </a:solidFill>
                <a:sym typeface="Wingdings" panose="05000000000000000000" pitchFamily="2" charset="2"/>
              </a:rPr>
              <a:t>Hypothesis 3b (Negative net effect of FSHC)  Corroborated</a:t>
            </a:r>
          </a:p>
        </p:txBody>
      </p:sp>
    </p:spTree>
    <p:extLst>
      <p:ext uri="{BB962C8B-B14F-4D97-AF65-F5344CB8AC3E}">
        <p14:creationId xmlns:p14="http://schemas.microsoft.com/office/powerpoint/2010/main" val="113061797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333820"/>
      </a:dk2>
      <a:lt2>
        <a:srgbClr val="E8E5E2"/>
      </a:lt2>
      <a:accent1>
        <a:srgbClr val="87A4C7"/>
      </a:accent1>
      <a:accent2>
        <a:srgbClr val="787BC1"/>
      </a:accent2>
      <a:accent3>
        <a:srgbClr val="A791CC"/>
      </a:accent3>
      <a:accent4>
        <a:srgbClr val="B278C1"/>
      </a:accent4>
      <a:accent5>
        <a:srgbClr val="CC91BF"/>
      </a:accent5>
      <a:accent6>
        <a:srgbClr val="C17893"/>
      </a:accent6>
      <a:hlink>
        <a:srgbClr val="9A7E5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814</Words>
  <Application>Microsoft Office PowerPoint</Application>
  <PresentationFormat>Widescreen</PresentationFormat>
  <Paragraphs>88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Goudy Old Style</vt:lpstr>
      <vt:lpstr>Wingdings</vt:lpstr>
      <vt:lpstr>FrostyVTI</vt:lpstr>
      <vt:lpstr>Firm-Specific Human Capital, Organizational Incentives, and Agency Costs: Evidence from Retail Banking Douglas H. Frank and Tomasz Obloj</vt:lpstr>
      <vt:lpstr>Key Argument and Contribution</vt:lpstr>
      <vt:lpstr>Empirical Findings</vt:lpstr>
      <vt:lpstr>   Theory  and Hypotheses</vt:lpstr>
      <vt:lpstr>  </vt:lpstr>
      <vt:lpstr>   Empirical Context</vt:lpstr>
      <vt:lpstr>   Empirical Context: Variables</vt:lpstr>
      <vt:lpstr>Results: Effects of high FSHC</vt:lpstr>
      <vt:lpstr>Results: Net impact on firm profits</vt:lpstr>
      <vt:lpstr>Results: Dynamic effects of FSHC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New Foundations  _ Luigi Zingales</dc:title>
  <dc:creator>Chhillar, Deepika</dc:creator>
  <cp:lastModifiedBy>Mahoney, Joseph T</cp:lastModifiedBy>
  <cp:revision>14</cp:revision>
  <dcterms:created xsi:type="dcterms:W3CDTF">2021-02-15T06:07:11Z</dcterms:created>
  <dcterms:modified xsi:type="dcterms:W3CDTF">2023-02-13T21:33:26Z</dcterms:modified>
</cp:coreProperties>
</file>